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  <p:sldMasterId id="2147483719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Anton" pitchFamily="2" charset="0"/>
      <p:regular r:id="rId15"/>
    </p:embeddedFont>
    <p:embeddedFont>
      <p:font typeface="Archivo" panose="020B0604020202020204" charset="0"/>
      <p:regular r:id="rId16"/>
      <p:bold r:id="rId17"/>
      <p:italic r:id="rId18"/>
      <p:boldItalic r:id="rId19"/>
    </p:embeddedFont>
    <p:embeddedFont>
      <p:font typeface="DM Serif Display" panose="020F0502020204030204" pitchFamily="2" charset="0"/>
      <p:regular r:id="rId20"/>
      <p:italic r:id="rId21"/>
    </p:embeddedFont>
    <p:embeddedFont>
      <p:font typeface="Nunito Light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349" autoAdjust="0"/>
  </p:normalViewPr>
  <p:slideViewPr>
    <p:cSldViewPr snapToGrid="0">
      <p:cViewPr varScale="1">
        <p:scale>
          <a:sx n="62" d="100"/>
          <a:sy n="62" d="100"/>
        </p:scale>
        <p:origin x="14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5ec7d1640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5ec7d1640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Christian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5fadf31ea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5fadf31ea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Jesiah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5fadf31eaf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5fadf31eaf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f7274e3f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5f7274e3f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Christian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ec7d16407_0_17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ec7d16407_0_17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Christian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5fadf31ea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5fadf31ea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Pena (People who would use our program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5fadf31ea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5fadf31ea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Jesiah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db9c51c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db9c51c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db9c51ca6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db9c51ca6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5fadf31eaf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5fadf31eaf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Pena (errors encountered)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5fadf31eaf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5fadf31eaf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51700" y="484975"/>
            <a:ext cx="6240600" cy="17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9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18150" y="2095675"/>
            <a:ext cx="5507700" cy="47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156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>
            <a:off x="58908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>
            <a:spLocks noGrp="1"/>
          </p:cNvSpPr>
          <p:nvPr>
            <p:ph type="pic" idx="4"/>
          </p:nvPr>
        </p:nvSpPr>
        <p:spPr>
          <a:xfrm>
            <a:off x="32532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969625" y="1566900"/>
            <a:ext cx="2716800" cy="12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969625" y="2788500"/>
            <a:ext cx="27168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>
            <a:spLocks noGrp="1"/>
          </p:cNvSpPr>
          <p:nvPr>
            <p:ph type="pic" idx="2"/>
          </p:nvPr>
        </p:nvSpPr>
        <p:spPr>
          <a:xfrm>
            <a:off x="5556975" y="743238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60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703338" y="1287075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703338" y="1631806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506975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1703338" y="2444337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703338" y="2789071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2664250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1703338" y="3601619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1703338" y="3946350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821525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>
            <a:spLocks noGrp="1"/>
          </p:cNvSpPr>
          <p:nvPr>
            <p:ph type="pic" idx="13"/>
          </p:nvPr>
        </p:nvSpPr>
        <p:spPr>
          <a:xfrm>
            <a:off x="555697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3"/>
          <p:cNvSpPr>
            <a:spLocks noGrp="1"/>
          </p:cNvSpPr>
          <p:nvPr>
            <p:ph type="pic" idx="14"/>
          </p:nvPr>
        </p:nvSpPr>
        <p:spPr>
          <a:xfrm>
            <a:off x="555697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713225" y="3288256"/>
            <a:ext cx="36537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713475" y="1359050"/>
            <a:ext cx="4356900" cy="18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>
            <a:spLocks noGrp="1"/>
          </p:cNvSpPr>
          <p:nvPr>
            <p:ph type="pic" idx="2"/>
          </p:nvPr>
        </p:nvSpPr>
        <p:spPr>
          <a:xfrm>
            <a:off x="555697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4"/>
          <p:cNvSpPr>
            <a:spLocks noGrp="1"/>
          </p:cNvSpPr>
          <p:nvPr>
            <p:ph type="pic" idx="3"/>
          </p:nvPr>
        </p:nvSpPr>
        <p:spPr>
          <a:xfrm>
            <a:off x="555697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2073900" y="2243325"/>
            <a:ext cx="4996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506307" y="1457325"/>
            <a:ext cx="61314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2" hasCustomPrompt="1"/>
          </p:nvPr>
        </p:nvSpPr>
        <p:spPr>
          <a:xfrm>
            <a:off x="3646338" y="53981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72" name="Google Shape;72;p15"/>
          <p:cNvSpPr>
            <a:spLocks noGrp="1"/>
          </p:cNvSpPr>
          <p:nvPr>
            <p:ph type="pic" idx="3"/>
          </p:nvPr>
        </p:nvSpPr>
        <p:spPr>
          <a:xfrm>
            <a:off x="615600" y="3064475"/>
            <a:ext cx="39555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5"/>
          <p:cNvSpPr>
            <a:spLocks noGrp="1"/>
          </p:cNvSpPr>
          <p:nvPr>
            <p:ph type="pic" idx="4"/>
          </p:nvPr>
        </p:nvSpPr>
        <p:spPr>
          <a:xfrm>
            <a:off x="4572900" y="3064475"/>
            <a:ext cx="3955500" cy="16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2073900" y="2243325"/>
            <a:ext cx="4996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506307" y="1457325"/>
            <a:ext cx="61314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 hasCustomPrompt="1"/>
          </p:nvPr>
        </p:nvSpPr>
        <p:spPr>
          <a:xfrm>
            <a:off x="3646338" y="53981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78" name="Google Shape;78;p16"/>
          <p:cNvSpPr>
            <a:spLocks noGrp="1"/>
          </p:cNvSpPr>
          <p:nvPr>
            <p:ph type="pic" idx="3"/>
          </p:nvPr>
        </p:nvSpPr>
        <p:spPr>
          <a:xfrm>
            <a:off x="6156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6"/>
          <p:cNvSpPr>
            <a:spLocks noGrp="1"/>
          </p:cNvSpPr>
          <p:nvPr>
            <p:ph type="pic" idx="4"/>
          </p:nvPr>
        </p:nvSpPr>
        <p:spPr>
          <a:xfrm>
            <a:off x="58908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6"/>
          <p:cNvSpPr>
            <a:spLocks noGrp="1"/>
          </p:cNvSpPr>
          <p:nvPr>
            <p:ph type="pic" idx="5"/>
          </p:nvPr>
        </p:nvSpPr>
        <p:spPr>
          <a:xfrm>
            <a:off x="32532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 flipH="1">
            <a:off x="4216675" y="1496572"/>
            <a:ext cx="42141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 hasCustomPrompt="1"/>
          </p:nvPr>
        </p:nvSpPr>
        <p:spPr>
          <a:xfrm flipH="1">
            <a:off x="4216675" y="714975"/>
            <a:ext cx="4214100" cy="9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2"/>
          </p:nvPr>
        </p:nvSpPr>
        <p:spPr>
          <a:xfrm flipH="1">
            <a:off x="4216675" y="2773099"/>
            <a:ext cx="42141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216675" y="2000976"/>
            <a:ext cx="4214100" cy="9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4"/>
          </p:nvPr>
        </p:nvSpPr>
        <p:spPr>
          <a:xfrm flipH="1">
            <a:off x="4216675" y="4049625"/>
            <a:ext cx="42141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216675" y="3286877"/>
            <a:ext cx="4214100" cy="9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>
            <a:spLocks noGrp="1"/>
          </p:cNvSpPr>
          <p:nvPr>
            <p:ph type="pic" idx="6"/>
          </p:nvPr>
        </p:nvSpPr>
        <p:spPr>
          <a:xfrm>
            <a:off x="94182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7"/>
          <p:cNvSpPr>
            <a:spLocks noGrp="1"/>
          </p:cNvSpPr>
          <p:nvPr>
            <p:ph type="pic" idx="7"/>
          </p:nvPr>
        </p:nvSpPr>
        <p:spPr>
          <a:xfrm>
            <a:off x="94182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1"/>
          </p:nvPr>
        </p:nvSpPr>
        <p:spPr>
          <a:xfrm>
            <a:off x="914125" y="3564200"/>
            <a:ext cx="2262900" cy="44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2"/>
          </p:nvPr>
        </p:nvSpPr>
        <p:spPr>
          <a:xfrm>
            <a:off x="914128" y="3869625"/>
            <a:ext cx="2262900" cy="56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 idx="3" hasCustomPrompt="1"/>
          </p:nvPr>
        </p:nvSpPr>
        <p:spPr>
          <a:xfrm>
            <a:off x="1395215" y="1359313"/>
            <a:ext cx="1300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4"/>
          </p:nvPr>
        </p:nvSpPr>
        <p:spPr>
          <a:xfrm>
            <a:off x="3440550" y="3564200"/>
            <a:ext cx="2262900" cy="44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5"/>
          </p:nvPr>
        </p:nvSpPr>
        <p:spPr>
          <a:xfrm>
            <a:off x="3440553" y="3869625"/>
            <a:ext cx="2262900" cy="56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6" hasCustomPrompt="1"/>
          </p:nvPr>
        </p:nvSpPr>
        <p:spPr>
          <a:xfrm>
            <a:off x="3921562" y="1359313"/>
            <a:ext cx="1300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7"/>
          </p:nvPr>
        </p:nvSpPr>
        <p:spPr>
          <a:xfrm>
            <a:off x="5966975" y="3564200"/>
            <a:ext cx="2262900" cy="44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8"/>
          </p:nvPr>
        </p:nvSpPr>
        <p:spPr>
          <a:xfrm>
            <a:off x="5966978" y="3869625"/>
            <a:ext cx="2262900" cy="56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9" hasCustomPrompt="1"/>
          </p:nvPr>
        </p:nvSpPr>
        <p:spPr>
          <a:xfrm>
            <a:off x="6447987" y="1359313"/>
            <a:ext cx="1300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7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 flipH="1">
            <a:off x="4566293" y="1579475"/>
            <a:ext cx="386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 flipH="1">
            <a:off x="4566475" y="2589950"/>
            <a:ext cx="38643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>
            <a:spLocks noGrp="1"/>
          </p:cNvSpPr>
          <p:nvPr>
            <p:ph type="pic" idx="2"/>
          </p:nvPr>
        </p:nvSpPr>
        <p:spPr>
          <a:xfrm>
            <a:off x="941825" y="743225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73900" y="2243325"/>
            <a:ext cx="4996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611488" y="1457325"/>
            <a:ext cx="39210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646338" y="53981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615600" y="3064475"/>
            <a:ext cx="7912800" cy="16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421500" y="445025"/>
            <a:ext cx="34869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>
            <a:spLocks noGrp="1"/>
          </p:cNvSpPr>
          <p:nvPr>
            <p:ph type="pic" idx="2"/>
          </p:nvPr>
        </p:nvSpPr>
        <p:spPr>
          <a:xfrm>
            <a:off x="94182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1"/>
          <p:cNvSpPr>
            <a:spLocks noGrp="1"/>
          </p:cNvSpPr>
          <p:nvPr>
            <p:ph type="pic" idx="3"/>
          </p:nvPr>
        </p:nvSpPr>
        <p:spPr>
          <a:xfrm>
            <a:off x="94182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4421575" y="2096200"/>
            <a:ext cx="4009200" cy="21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5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2397275" y="1953925"/>
            <a:ext cx="4349400" cy="22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5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2"/>
          </p:nvPr>
        </p:nvSpPr>
        <p:spPr>
          <a:xfrm>
            <a:off x="3116700" y="1534225"/>
            <a:ext cx="2910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713225" y="1307638"/>
            <a:ext cx="2231100" cy="12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713225" y="2544963"/>
            <a:ext cx="31872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 flipH="1">
            <a:off x="5876575" y="1307625"/>
            <a:ext cx="2554200" cy="12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 flipH="1">
            <a:off x="5243575" y="2544950"/>
            <a:ext cx="31872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713225" y="1134700"/>
            <a:ext cx="7717500" cy="30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 sz="1300" u="sng">
                <a:solidFill>
                  <a:schemeClr val="hlink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713225" y="1134700"/>
            <a:ext cx="3858900" cy="3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2"/>
          </p:nvPr>
        </p:nvSpPr>
        <p:spPr>
          <a:xfrm>
            <a:off x="4572000" y="1134700"/>
            <a:ext cx="3858900" cy="3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00" u="sng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subTitle" idx="1"/>
          </p:nvPr>
        </p:nvSpPr>
        <p:spPr>
          <a:xfrm>
            <a:off x="1540200" y="1644300"/>
            <a:ext cx="6063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2"/>
          </p:nvPr>
        </p:nvSpPr>
        <p:spPr>
          <a:xfrm>
            <a:off x="1540200" y="1989023"/>
            <a:ext cx="6063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3"/>
          </p:nvPr>
        </p:nvSpPr>
        <p:spPr>
          <a:xfrm>
            <a:off x="1540200" y="3258791"/>
            <a:ext cx="6063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4"/>
          </p:nvPr>
        </p:nvSpPr>
        <p:spPr>
          <a:xfrm>
            <a:off x="1540200" y="3603525"/>
            <a:ext cx="6063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1"/>
          </p:nvPr>
        </p:nvSpPr>
        <p:spPr>
          <a:xfrm>
            <a:off x="713225" y="1245975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2"/>
          </p:nvPr>
        </p:nvSpPr>
        <p:spPr>
          <a:xfrm>
            <a:off x="713225" y="1590698"/>
            <a:ext cx="43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3"/>
          </p:nvPr>
        </p:nvSpPr>
        <p:spPr>
          <a:xfrm>
            <a:off x="713225" y="2403266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4"/>
          </p:nvPr>
        </p:nvSpPr>
        <p:spPr>
          <a:xfrm>
            <a:off x="713225" y="2748000"/>
            <a:ext cx="43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5"/>
          </p:nvPr>
        </p:nvSpPr>
        <p:spPr>
          <a:xfrm>
            <a:off x="713251" y="3560566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6"/>
          </p:nvPr>
        </p:nvSpPr>
        <p:spPr>
          <a:xfrm>
            <a:off x="713252" y="3905300"/>
            <a:ext cx="43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>
            <a:spLocks noGrp="1"/>
          </p:cNvSpPr>
          <p:nvPr>
            <p:ph type="pic" idx="7"/>
          </p:nvPr>
        </p:nvSpPr>
        <p:spPr>
          <a:xfrm>
            <a:off x="5556975" y="743238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4365173" y="445025"/>
            <a:ext cx="406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4365150" y="1245975"/>
            <a:ext cx="4065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2"/>
          </p:nvPr>
        </p:nvSpPr>
        <p:spPr>
          <a:xfrm>
            <a:off x="4365150" y="1590698"/>
            <a:ext cx="4065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3"/>
          </p:nvPr>
        </p:nvSpPr>
        <p:spPr>
          <a:xfrm>
            <a:off x="4365150" y="2403266"/>
            <a:ext cx="4065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4"/>
          </p:nvPr>
        </p:nvSpPr>
        <p:spPr>
          <a:xfrm>
            <a:off x="4365150" y="2748000"/>
            <a:ext cx="4065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5"/>
          </p:nvPr>
        </p:nvSpPr>
        <p:spPr>
          <a:xfrm>
            <a:off x="4365174" y="3560566"/>
            <a:ext cx="4065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6"/>
          </p:nvPr>
        </p:nvSpPr>
        <p:spPr>
          <a:xfrm>
            <a:off x="4365175" y="3905300"/>
            <a:ext cx="4065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9"/>
          <p:cNvSpPr>
            <a:spLocks noGrp="1"/>
          </p:cNvSpPr>
          <p:nvPr>
            <p:ph type="pic" idx="7"/>
          </p:nvPr>
        </p:nvSpPr>
        <p:spPr>
          <a:xfrm>
            <a:off x="94182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9"/>
          <p:cNvSpPr>
            <a:spLocks noGrp="1"/>
          </p:cNvSpPr>
          <p:nvPr>
            <p:ph type="pic" idx="8"/>
          </p:nvPr>
        </p:nvSpPr>
        <p:spPr>
          <a:xfrm>
            <a:off x="94182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9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3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713225" y="1483091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2"/>
          </p:nvPr>
        </p:nvSpPr>
        <p:spPr>
          <a:xfrm>
            <a:off x="713225" y="1829348"/>
            <a:ext cx="43764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3"/>
          </p:nvPr>
        </p:nvSpPr>
        <p:spPr>
          <a:xfrm>
            <a:off x="713251" y="2509805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4"/>
          </p:nvPr>
        </p:nvSpPr>
        <p:spPr>
          <a:xfrm>
            <a:off x="713250" y="2856062"/>
            <a:ext cx="43764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0"/>
          <p:cNvSpPr>
            <a:spLocks noGrp="1"/>
          </p:cNvSpPr>
          <p:nvPr>
            <p:ph type="pic" idx="5"/>
          </p:nvPr>
        </p:nvSpPr>
        <p:spPr>
          <a:xfrm>
            <a:off x="555697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0"/>
          <p:cNvSpPr>
            <a:spLocks noGrp="1"/>
          </p:cNvSpPr>
          <p:nvPr>
            <p:ph type="pic" idx="6"/>
          </p:nvPr>
        </p:nvSpPr>
        <p:spPr>
          <a:xfrm>
            <a:off x="555697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0"/>
          <p:cNvSpPr txBox="1">
            <a:spLocks noGrp="1"/>
          </p:cNvSpPr>
          <p:nvPr>
            <p:ph type="subTitle" idx="7"/>
          </p:nvPr>
        </p:nvSpPr>
        <p:spPr>
          <a:xfrm>
            <a:off x="713251" y="3536518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8"/>
          </p:nvPr>
        </p:nvSpPr>
        <p:spPr>
          <a:xfrm>
            <a:off x="713250" y="3882775"/>
            <a:ext cx="43764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134700"/>
            <a:ext cx="7717500" cy="18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 sz="1300" u="sng">
                <a:solidFill>
                  <a:schemeClr val="hlink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1"/>
          </p:nvPr>
        </p:nvSpPr>
        <p:spPr>
          <a:xfrm>
            <a:off x="1684025" y="1692850"/>
            <a:ext cx="2563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2"/>
          </p:nvPr>
        </p:nvSpPr>
        <p:spPr>
          <a:xfrm>
            <a:off x="1684025" y="2037575"/>
            <a:ext cx="2563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3"/>
          </p:nvPr>
        </p:nvSpPr>
        <p:spPr>
          <a:xfrm>
            <a:off x="4896175" y="1692850"/>
            <a:ext cx="2563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4"/>
          </p:nvPr>
        </p:nvSpPr>
        <p:spPr>
          <a:xfrm>
            <a:off x="4896175" y="2037575"/>
            <a:ext cx="2563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5"/>
          </p:nvPr>
        </p:nvSpPr>
        <p:spPr>
          <a:xfrm>
            <a:off x="1684025" y="3318101"/>
            <a:ext cx="2563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6"/>
          </p:nvPr>
        </p:nvSpPr>
        <p:spPr>
          <a:xfrm>
            <a:off x="1684025" y="3662825"/>
            <a:ext cx="2563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7"/>
          </p:nvPr>
        </p:nvSpPr>
        <p:spPr>
          <a:xfrm>
            <a:off x="4896175" y="3318101"/>
            <a:ext cx="2563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8"/>
          </p:nvPr>
        </p:nvSpPr>
        <p:spPr>
          <a:xfrm>
            <a:off x="4896175" y="3662825"/>
            <a:ext cx="2563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ubTitle" idx="1"/>
          </p:nvPr>
        </p:nvSpPr>
        <p:spPr>
          <a:xfrm>
            <a:off x="713225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2"/>
          </p:nvPr>
        </p:nvSpPr>
        <p:spPr>
          <a:xfrm>
            <a:off x="713225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subTitle" idx="3"/>
          </p:nvPr>
        </p:nvSpPr>
        <p:spPr>
          <a:xfrm>
            <a:off x="3343650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4"/>
          </p:nvPr>
        </p:nvSpPr>
        <p:spPr>
          <a:xfrm>
            <a:off x="3343650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subTitle" idx="5"/>
          </p:nvPr>
        </p:nvSpPr>
        <p:spPr>
          <a:xfrm>
            <a:off x="5974075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6"/>
          </p:nvPr>
        </p:nvSpPr>
        <p:spPr>
          <a:xfrm>
            <a:off x="5974075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subTitle" idx="7"/>
          </p:nvPr>
        </p:nvSpPr>
        <p:spPr>
          <a:xfrm>
            <a:off x="2028438" y="3221800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subTitle" idx="8"/>
          </p:nvPr>
        </p:nvSpPr>
        <p:spPr>
          <a:xfrm>
            <a:off x="2028438" y="3566525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subTitle" idx="9"/>
          </p:nvPr>
        </p:nvSpPr>
        <p:spPr>
          <a:xfrm>
            <a:off x="4658863" y="3221800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13"/>
          </p:nvPr>
        </p:nvSpPr>
        <p:spPr>
          <a:xfrm>
            <a:off x="4658863" y="3566525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subTitle" idx="1"/>
          </p:nvPr>
        </p:nvSpPr>
        <p:spPr>
          <a:xfrm>
            <a:off x="713225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subTitle" idx="2"/>
          </p:nvPr>
        </p:nvSpPr>
        <p:spPr>
          <a:xfrm>
            <a:off x="713225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ubTitle" idx="3"/>
          </p:nvPr>
        </p:nvSpPr>
        <p:spPr>
          <a:xfrm>
            <a:off x="3343650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subTitle" idx="4"/>
          </p:nvPr>
        </p:nvSpPr>
        <p:spPr>
          <a:xfrm>
            <a:off x="3343650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subTitle" idx="5"/>
          </p:nvPr>
        </p:nvSpPr>
        <p:spPr>
          <a:xfrm>
            <a:off x="5974075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subTitle" idx="6"/>
          </p:nvPr>
        </p:nvSpPr>
        <p:spPr>
          <a:xfrm>
            <a:off x="5974075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7"/>
          </p:nvPr>
        </p:nvSpPr>
        <p:spPr>
          <a:xfrm>
            <a:off x="713225" y="3221800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subTitle" idx="8"/>
          </p:nvPr>
        </p:nvSpPr>
        <p:spPr>
          <a:xfrm>
            <a:off x="713225" y="3566525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9"/>
          </p:nvPr>
        </p:nvSpPr>
        <p:spPr>
          <a:xfrm>
            <a:off x="3343650" y="3221800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13"/>
          </p:nvPr>
        </p:nvSpPr>
        <p:spPr>
          <a:xfrm>
            <a:off x="3343650" y="3566525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4"/>
          </p:nvPr>
        </p:nvSpPr>
        <p:spPr>
          <a:xfrm>
            <a:off x="5974075" y="3221800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subTitle" idx="15"/>
          </p:nvPr>
        </p:nvSpPr>
        <p:spPr>
          <a:xfrm>
            <a:off x="5974075" y="3566525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>
            <a:spLocks noGrp="1"/>
          </p:cNvSpPr>
          <p:nvPr>
            <p:ph type="pic" idx="2"/>
          </p:nvPr>
        </p:nvSpPr>
        <p:spPr>
          <a:xfrm>
            <a:off x="941825" y="743225"/>
            <a:ext cx="2637600" cy="36570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5695075" y="698538"/>
            <a:ext cx="2735400" cy="10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1"/>
          </p:nvPr>
        </p:nvSpPr>
        <p:spPr>
          <a:xfrm>
            <a:off x="5695175" y="1604388"/>
            <a:ext cx="2735400" cy="110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4585350" y="3404988"/>
            <a:ext cx="38589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infographics &amp; images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2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-13450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ctrTitle"/>
          </p:nvPr>
        </p:nvSpPr>
        <p:spPr>
          <a:xfrm>
            <a:off x="1451700" y="484975"/>
            <a:ext cx="6240600" cy="17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9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subTitle" idx="1"/>
          </p:nvPr>
        </p:nvSpPr>
        <p:spPr>
          <a:xfrm>
            <a:off x="1818150" y="2095675"/>
            <a:ext cx="5507700" cy="47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6" name="Google Shape;226;p38"/>
          <p:cNvSpPr>
            <a:spLocks noGrp="1"/>
          </p:cNvSpPr>
          <p:nvPr>
            <p:ph type="pic" idx="2"/>
          </p:nvPr>
        </p:nvSpPr>
        <p:spPr>
          <a:xfrm>
            <a:off x="6156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8"/>
          <p:cNvSpPr>
            <a:spLocks noGrp="1"/>
          </p:cNvSpPr>
          <p:nvPr>
            <p:ph type="pic" idx="3"/>
          </p:nvPr>
        </p:nvSpPr>
        <p:spPr>
          <a:xfrm>
            <a:off x="58908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8"/>
          <p:cNvSpPr>
            <a:spLocks noGrp="1"/>
          </p:cNvSpPr>
          <p:nvPr>
            <p:ph type="pic" idx="4"/>
          </p:nvPr>
        </p:nvSpPr>
        <p:spPr>
          <a:xfrm>
            <a:off x="32532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subTitle" idx="1"/>
          </p:nvPr>
        </p:nvSpPr>
        <p:spPr>
          <a:xfrm>
            <a:off x="2073900" y="2243325"/>
            <a:ext cx="4996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2611488" y="1457325"/>
            <a:ext cx="39210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title" idx="2" hasCustomPrompt="1"/>
          </p:nvPr>
        </p:nvSpPr>
        <p:spPr>
          <a:xfrm>
            <a:off x="3646338" y="53981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233" name="Google Shape;233;p39"/>
          <p:cNvSpPr>
            <a:spLocks noGrp="1"/>
          </p:cNvSpPr>
          <p:nvPr>
            <p:ph type="pic" idx="3"/>
          </p:nvPr>
        </p:nvSpPr>
        <p:spPr>
          <a:xfrm>
            <a:off x="615600" y="3064475"/>
            <a:ext cx="7912800" cy="16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body" idx="1"/>
          </p:nvPr>
        </p:nvSpPr>
        <p:spPr>
          <a:xfrm>
            <a:off x="713225" y="1134700"/>
            <a:ext cx="7717500" cy="18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 sz="1300" u="sng">
                <a:solidFill>
                  <a:schemeClr val="hlink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pic>
        <p:nvPicPr>
          <p:cNvPr id="237" name="Google Shape;237;p40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subTitle" idx="1"/>
          </p:nvPr>
        </p:nvSpPr>
        <p:spPr>
          <a:xfrm>
            <a:off x="1111900" y="1369375"/>
            <a:ext cx="3274200" cy="293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subTitle" idx="2"/>
          </p:nvPr>
        </p:nvSpPr>
        <p:spPr>
          <a:xfrm>
            <a:off x="4757900" y="1369375"/>
            <a:ext cx="3274200" cy="293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42" name="Google Shape;242;p41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111900" y="1369375"/>
            <a:ext cx="3274200" cy="293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757900" y="1369375"/>
            <a:ext cx="3274200" cy="293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42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title"/>
          </p:nvPr>
        </p:nvSpPr>
        <p:spPr>
          <a:xfrm>
            <a:off x="4493000" y="1005013"/>
            <a:ext cx="2809500" cy="18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1"/>
          </p:nvPr>
        </p:nvSpPr>
        <p:spPr>
          <a:xfrm>
            <a:off x="4493000" y="2825125"/>
            <a:ext cx="38202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43"/>
          <p:cNvSpPr>
            <a:spLocks noGrp="1"/>
          </p:cNvSpPr>
          <p:nvPr>
            <p:ph type="pic" idx="2"/>
          </p:nvPr>
        </p:nvSpPr>
        <p:spPr>
          <a:xfrm>
            <a:off x="941825" y="743225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4790575" y="1401300"/>
            <a:ext cx="3640200" cy="23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2" name="Google Shape;252;p44"/>
          <p:cNvSpPr>
            <a:spLocks noGrp="1"/>
          </p:cNvSpPr>
          <p:nvPr>
            <p:ph type="pic" idx="2"/>
          </p:nvPr>
        </p:nvSpPr>
        <p:spPr>
          <a:xfrm>
            <a:off x="941825" y="743225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>
            <a:spLocks noGrp="1"/>
          </p:cNvSpPr>
          <p:nvPr>
            <p:ph type="title"/>
          </p:nvPr>
        </p:nvSpPr>
        <p:spPr>
          <a:xfrm>
            <a:off x="713225" y="1336463"/>
            <a:ext cx="4365300" cy="9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subTitle" idx="1"/>
          </p:nvPr>
        </p:nvSpPr>
        <p:spPr>
          <a:xfrm>
            <a:off x="713225" y="2241938"/>
            <a:ext cx="4365300" cy="15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6" name="Google Shape;256;p45"/>
          <p:cNvSpPr>
            <a:spLocks noGrp="1"/>
          </p:cNvSpPr>
          <p:nvPr>
            <p:ph type="pic" idx="2"/>
          </p:nvPr>
        </p:nvSpPr>
        <p:spPr>
          <a:xfrm>
            <a:off x="5556975" y="743238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86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>
            <a:spLocks noGrp="1"/>
          </p:cNvSpPr>
          <p:nvPr>
            <p:ph type="title" hasCustomPrompt="1"/>
          </p:nvPr>
        </p:nvSpPr>
        <p:spPr>
          <a:xfrm>
            <a:off x="969625" y="1566900"/>
            <a:ext cx="2716800" cy="12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2" name="Google Shape;262;p47"/>
          <p:cNvSpPr txBox="1">
            <a:spLocks noGrp="1"/>
          </p:cNvSpPr>
          <p:nvPr>
            <p:ph type="subTitle" idx="1"/>
          </p:nvPr>
        </p:nvSpPr>
        <p:spPr>
          <a:xfrm>
            <a:off x="969625" y="2788500"/>
            <a:ext cx="27168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7"/>
          <p:cNvSpPr>
            <a:spLocks noGrp="1"/>
          </p:cNvSpPr>
          <p:nvPr>
            <p:ph type="pic" idx="2"/>
          </p:nvPr>
        </p:nvSpPr>
        <p:spPr>
          <a:xfrm>
            <a:off x="5556975" y="743238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60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9"/>
          <p:cNvSpPr txBox="1">
            <a:spLocks noGrp="1"/>
          </p:cNvSpPr>
          <p:nvPr>
            <p:ph type="subTitle" idx="1"/>
          </p:nvPr>
        </p:nvSpPr>
        <p:spPr>
          <a:xfrm>
            <a:off x="1703338" y="1287075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68" name="Google Shape;268;p49"/>
          <p:cNvSpPr txBox="1">
            <a:spLocks noGrp="1"/>
          </p:cNvSpPr>
          <p:nvPr>
            <p:ph type="subTitle" idx="2"/>
          </p:nvPr>
        </p:nvSpPr>
        <p:spPr>
          <a:xfrm>
            <a:off x="1703338" y="1631806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49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506975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0" name="Google Shape;270;p49"/>
          <p:cNvSpPr txBox="1">
            <a:spLocks noGrp="1"/>
          </p:cNvSpPr>
          <p:nvPr>
            <p:ph type="subTitle" idx="4"/>
          </p:nvPr>
        </p:nvSpPr>
        <p:spPr>
          <a:xfrm>
            <a:off x="1703338" y="2444337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71" name="Google Shape;271;p49"/>
          <p:cNvSpPr txBox="1">
            <a:spLocks noGrp="1"/>
          </p:cNvSpPr>
          <p:nvPr>
            <p:ph type="subTitle" idx="5"/>
          </p:nvPr>
        </p:nvSpPr>
        <p:spPr>
          <a:xfrm>
            <a:off x="1703338" y="2789071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49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2664250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3" name="Google Shape;273;p49"/>
          <p:cNvSpPr txBox="1">
            <a:spLocks noGrp="1"/>
          </p:cNvSpPr>
          <p:nvPr>
            <p:ph type="subTitle" idx="7"/>
          </p:nvPr>
        </p:nvSpPr>
        <p:spPr>
          <a:xfrm>
            <a:off x="1703338" y="3601619"/>
            <a:ext cx="32580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8"/>
          </p:nvPr>
        </p:nvSpPr>
        <p:spPr>
          <a:xfrm>
            <a:off x="1703338" y="3946350"/>
            <a:ext cx="3258000" cy="61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49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3821525"/>
            <a:ext cx="8847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49"/>
          <p:cNvSpPr>
            <a:spLocks noGrp="1"/>
          </p:cNvSpPr>
          <p:nvPr>
            <p:ph type="pic" idx="13"/>
          </p:nvPr>
        </p:nvSpPr>
        <p:spPr>
          <a:xfrm>
            <a:off x="555697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49"/>
          <p:cNvSpPr>
            <a:spLocks noGrp="1"/>
          </p:cNvSpPr>
          <p:nvPr>
            <p:ph type="pic" idx="14"/>
          </p:nvPr>
        </p:nvSpPr>
        <p:spPr>
          <a:xfrm>
            <a:off x="555697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>
            <a:spLocks noGrp="1"/>
          </p:cNvSpPr>
          <p:nvPr>
            <p:ph type="title"/>
          </p:nvPr>
        </p:nvSpPr>
        <p:spPr>
          <a:xfrm>
            <a:off x="713225" y="3288256"/>
            <a:ext cx="36537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50"/>
          <p:cNvSpPr txBox="1">
            <a:spLocks noGrp="1"/>
          </p:cNvSpPr>
          <p:nvPr>
            <p:ph type="subTitle" idx="1"/>
          </p:nvPr>
        </p:nvSpPr>
        <p:spPr>
          <a:xfrm>
            <a:off x="713475" y="1359050"/>
            <a:ext cx="4356900" cy="18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50"/>
          <p:cNvSpPr>
            <a:spLocks noGrp="1"/>
          </p:cNvSpPr>
          <p:nvPr>
            <p:ph type="pic" idx="2"/>
          </p:nvPr>
        </p:nvSpPr>
        <p:spPr>
          <a:xfrm>
            <a:off x="555697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50"/>
          <p:cNvSpPr>
            <a:spLocks noGrp="1"/>
          </p:cNvSpPr>
          <p:nvPr>
            <p:ph type="pic" idx="3"/>
          </p:nvPr>
        </p:nvSpPr>
        <p:spPr>
          <a:xfrm>
            <a:off x="555697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>
            <a:spLocks noGrp="1"/>
          </p:cNvSpPr>
          <p:nvPr>
            <p:ph type="subTitle" idx="1"/>
          </p:nvPr>
        </p:nvSpPr>
        <p:spPr>
          <a:xfrm>
            <a:off x="2073900" y="2243325"/>
            <a:ext cx="4996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51"/>
          <p:cNvSpPr txBox="1">
            <a:spLocks noGrp="1"/>
          </p:cNvSpPr>
          <p:nvPr>
            <p:ph type="title"/>
          </p:nvPr>
        </p:nvSpPr>
        <p:spPr>
          <a:xfrm>
            <a:off x="1506307" y="1457325"/>
            <a:ext cx="61314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6" name="Google Shape;286;p51"/>
          <p:cNvSpPr txBox="1">
            <a:spLocks noGrp="1"/>
          </p:cNvSpPr>
          <p:nvPr>
            <p:ph type="title" idx="2" hasCustomPrompt="1"/>
          </p:nvPr>
        </p:nvSpPr>
        <p:spPr>
          <a:xfrm>
            <a:off x="3646338" y="53981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287" name="Google Shape;287;p51"/>
          <p:cNvSpPr>
            <a:spLocks noGrp="1"/>
          </p:cNvSpPr>
          <p:nvPr>
            <p:ph type="pic" idx="3"/>
          </p:nvPr>
        </p:nvSpPr>
        <p:spPr>
          <a:xfrm>
            <a:off x="615600" y="3064475"/>
            <a:ext cx="39555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51"/>
          <p:cNvSpPr>
            <a:spLocks noGrp="1"/>
          </p:cNvSpPr>
          <p:nvPr>
            <p:ph type="pic" idx="4"/>
          </p:nvPr>
        </p:nvSpPr>
        <p:spPr>
          <a:xfrm>
            <a:off x="4572900" y="3064475"/>
            <a:ext cx="3955500" cy="16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>
            <a:spLocks noGrp="1"/>
          </p:cNvSpPr>
          <p:nvPr>
            <p:ph type="subTitle" idx="1"/>
          </p:nvPr>
        </p:nvSpPr>
        <p:spPr>
          <a:xfrm>
            <a:off x="2073900" y="2243325"/>
            <a:ext cx="4996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2"/>
          <p:cNvSpPr txBox="1">
            <a:spLocks noGrp="1"/>
          </p:cNvSpPr>
          <p:nvPr>
            <p:ph type="title"/>
          </p:nvPr>
        </p:nvSpPr>
        <p:spPr>
          <a:xfrm>
            <a:off x="1506307" y="1457325"/>
            <a:ext cx="61314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2" name="Google Shape;292;p52"/>
          <p:cNvSpPr txBox="1">
            <a:spLocks noGrp="1"/>
          </p:cNvSpPr>
          <p:nvPr>
            <p:ph type="title" idx="2" hasCustomPrompt="1"/>
          </p:nvPr>
        </p:nvSpPr>
        <p:spPr>
          <a:xfrm>
            <a:off x="3646338" y="539813"/>
            <a:ext cx="1851300" cy="10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293" name="Google Shape;293;p52"/>
          <p:cNvSpPr>
            <a:spLocks noGrp="1"/>
          </p:cNvSpPr>
          <p:nvPr>
            <p:ph type="pic" idx="3"/>
          </p:nvPr>
        </p:nvSpPr>
        <p:spPr>
          <a:xfrm>
            <a:off x="6156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52"/>
          <p:cNvSpPr>
            <a:spLocks noGrp="1"/>
          </p:cNvSpPr>
          <p:nvPr>
            <p:ph type="pic" idx="4"/>
          </p:nvPr>
        </p:nvSpPr>
        <p:spPr>
          <a:xfrm>
            <a:off x="58908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52"/>
          <p:cNvSpPr>
            <a:spLocks noGrp="1"/>
          </p:cNvSpPr>
          <p:nvPr>
            <p:ph type="pic" idx="5"/>
          </p:nvPr>
        </p:nvSpPr>
        <p:spPr>
          <a:xfrm>
            <a:off x="3253200" y="3064475"/>
            <a:ext cx="2637600" cy="162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>
            <a:spLocks noGrp="1"/>
          </p:cNvSpPr>
          <p:nvPr>
            <p:ph type="subTitle" idx="1"/>
          </p:nvPr>
        </p:nvSpPr>
        <p:spPr>
          <a:xfrm flipH="1">
            <a:off x="4216675" y="1496572"/>
            <a:ext cx="42141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98" name="Google Shape;298;p53"/>
          <p:cNvSpPr txBox="1">
            <a:spLocks noGrp="1"/>
          </p:cNvSpPr>
          <p:nvPr>
            <p:ph type="title" hasCustomPrompt="1"/>
          </p:nvPr>
        </p:nvSpPr>
        <p:spPr>
          <a:xfrm flipH="1">
            <a:off x="4216675" y="714975"/>
            <a:ext cx="4214100" cy="9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99" name="Google Shape;299;p53"/>
          <p:cNvSpPr txBox="1">
            <a:spLocks noGrp="1"/>
          </p:cNvSpPr>
          <p:nvPr>
            <p:ph type="subTitle" idx="2"/>
          </p:nvPr>
        </p:nvSpPr>
        <p:spPr>
          <a:xfrm flipH="1">
            <a:off x="4216675" y="2773099"/>
            <a:ext cx="42141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00" name="Google Shape;300;p5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216675" y="2000976"/>
            <a:ext cx="4214100" cy="9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1" name="Google Shape;301;p53"/>
          <p:cNvSpPr txBox="1">
            <a:spLocks noGrp="1"/>
          </p:cNvSpPr>
          <p:nvPr>
            <p:ph type="subTitle" idx="4"/>
          </p:nvPr>
        </p:nvSpPr>
        <p:spPr>
          <a:xfrm flipH="1">
            <a:off x="4216675" y="4049625"/>
            <a:ext cx="42141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02" name="Google Shape;302;p5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216675" y="3286877"/>
            <a:ext cx="4214100" cy="9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03" name="Google Shape;303;p53"/>
          <p:cNvSpPr>
            <a:spLocks noGrp="1"/>
          </p:cNvSpPr>
          <p:nvPr>
            <p:ph type="pic" idx="6"/>
          </p:nvPr>
        </p:nvSpPr>
        <p:spPr>
          <a:xfrm>
            <a:off x="94182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53"/>
          <p:cNvSpPr>
            <a:spLocks noGrp="1"/>
          </p:cNvSpPr>
          <p:nvPr>
            <p:ph type="pic" idx="7"/>
          </p:nvPr>
        </p:nvSpPr>
        <p:spPr>
          <a:xfrm>
            <a:off x="94182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4"/>
          <p:cNvSpPr txBox="1">
            <a:spLocks noGrp="1"/>
          </p:cNvSpPr>
          <p:nvPr>
            <p:ph type="subTitle" idx="1"/>
          </p:nvPr>
        </p:nvSpPr>
        <p:spPr>
          <a:xfrm>
            <a:off x="914125" y="3564200"/>
            <a:ext cx="2262900" cy="44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08" name="Google Shape;308;p54"/>
          <p:cNvSpPr txBox="1">
            <a:spLocks noGrp="1"/>
          </p:cNvSpPr>
          <p:nvPr>
            <p:ph type="subTitle" idx="2"/>
          </p:nvPr>
        </p:nvSpPr>
        <p:spPr>
          <a:xfrm>
            <a:off x="914128" y="3869625"/>
            <a:ext cx="2262900" cy="56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4"/>
          <p:cNvSpPr txBox="1">
            <a:spLocks noGrp="1"/>
          </p:cNvSpPr>
          <p:nvPr>
            <p:ph type="title" idx="3" hasCustomPrompt="1"/>
          </p:nvPr>
        </p:nvSpPr>
        <p:spPr>
          <a:xfrm>
            <a:off x="1395215" y="1359313"/>
            <a:ext cx="1300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10" name="Google Shape;310;p54"/>
          <p:cNvSpPr txBox="1">
            <a:spLocks noGrp="1"/>
          </p:cNvSpPr>
          <p:nvPr>
            <p:ph type="subTitle" idx="4"/>
          </p:nvPr>
        </p:nvSpPr>
        <p:spPr>
          <a:xfrm>
            <a:off x="3440550" y="3564200"/>
            <a:ext cx="2262900" cy="44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11" name="Google Shape;311;p54"/>
          <p:cNvSpPr txBox="1">
            <a:spLocks noGrp="1"/>
          </p:cNvSpPr>
          <p:nvPr>
            <p:ph type="subTitle" idx="5"/>
          </p:nvPr>
        </p:nvSpPr>
        <p:spPr>
          <a:xfrm>
            <a:off x="3440553" y="3869625"/>
            <a:ext cx="2262900" cy="56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4"/>
          <p:cNvSpPr txBox="1">
            <a:spLocks noGrp="1"/>
          </p:cNvSpPr>
          <p:nvPr>
            <p:ph type="title" idx="6" hasCustomPrompt="1"/>
          </p:nvPr>
        </p:nvSpPr>
        <p:spPr>
          <a:xfrm>
            <a:off x="3921562" y="1359313"/>
            <a:ext cx="1300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13" name="Google Shape;313;p54"/>
          <p:cNvSpPr txBox="1">
            <a:spLocks noGrp="1"/>
          </p:cNvSpPr>
          <p:nvPr>
            <p:ph type="subTitle" idx="7"/>
          </p:nvPr>
        </p:nvSpPr>
        <p:spPr>
          <a:xfrm>
            <a:off x="5966975" y="3564200"/>
            <a:ext cx="2262900" cy="44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M Serif Display"/>
              <a:buNone/>
              <a:defRPr sz="25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14" name="Google Shape;314;p54"/>
          <p:cNvSpPr txBox="1">
            <a:spLocks noGrp="1"/>
          </p:cNvSpPr>
          <p:nvPr>
            <p:ph type="subTitle" idx="8"/>
          </p:nvPr>
        </p:nvSpPr>
        <p:spPr>
          <a:xfrm>
            <a:off x="5966978" y="3869625"/>
            <a:ext cx="2262900" cy="56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54"/>
          <p:cNvSpPr txBox="1">
            <a:spLocks noGrp="1"/>
          </p:cNvSpPr>
          <p:nvPr>
            <p:ph type="title" idx="9" hasCustomPrompt="1"/>
          </p:nvPr>
        </p:nvSpPr>
        <p:spPr>
          <a:xfrm>
            <a:off x="6447987" y="1359313"/>
            <a:ext cx="13008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pic>
        <p:nvPicPr>
          <p:cNvPr id="316" name="Google Shape;316;p54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7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pic>
        <p:nvPicPr>
          <p:cNvPr id="319" name="Google Shape;319;p55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>
            <a:spLocks noGrp="1"/>
          </p:cNvSpPr>
          <p:nvPr>
            <p:ph type="title"/>
          </p:nvPr>
        </p:nvSpPr>
        <p:spPr>
          <a:xfrm flipH="1">
            <a:off x="4566293" y="1579475"/>
            <a:ext cx="386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6"/>
          <p:cNvSpPr txBox="1">
            <a:spLocks noGrp="1"/>
          </p:cNvSpPr>
          <p:nvPr>
            <p:ph type="subTitle" idx="1"/>
          </p:nvPr>
        </p:nvSpPr>
        <p:spPr>
          <a:xfrm flipH="1">
            <a:off x="4566475" y="2589950"/>
            <a:ext cx="3864300" cy="9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6"/>
          <p:cNvSpPr>
            <a:spLocks noGrp="1"/>
          </p:cNvSpPr>
          <p:nvPr>
            <p:ph type="pic" idx="2"/>
          </p:nvPr>
        </p:nvSpPr>
        <p:spPr>
          <a:xfrm>
            <a:off x="941825" y="743225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>
            <a:spLocks noGrp="1"/>
          </p:cNvSpPr>
          <p:nvPr>
            <p:ph type="title"/>
          </p:nvPr>
        </p:nvSpPr>
        <p:spPr>
          <a:xfrm>
            <a:off x="4421500" y="445025"/>
            <a:ext cx="34869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57"/>
          <p:cNvSpPr>
            <a:spLocks noGrp="1"/>
          </p:cNvSpPr>
          <p:nvPr>
            <p:ph type="pic" idx="2"/>
          </p:nvPr>
        </p:nvSpPr>
        <p:spPr>
          <a:xfrm>
            <a:off x="94182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57"/>
          <p:cNvSpPr>
            <a:spLocks noGrp="1"/>
          </p:cNvSpPr>
          <p:nvPr>
            <p:ph type="pic" idx="3"/>
          </p:nvPr>
        </p:nvSpPr>
        <p:spPr>
          <a:xfrm>
            <a:off x="94182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7"/>
          <p:cNvSpPr txBox="1">
            <a:spLocks noGrp="1"/>
          </p:cNvSpPr>
          <p:nvPr>
            <p:ph type="body" idx="1"/>
          </p:nvPr>
        </p:nvSpPr>
        <p:spPr>
          <a:xfrm>
            <a:off x="4421575" y="2096200"/>
            <a:ext cx="4009200" cy="21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5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58"/>
          <p:cNvSpPr txBox="1">
            <a:spLocks noGrp="1"/>
          </p:cNvSpPr>
          <p:nvPr>
            <p:ph type="body" idx="1"/>
          </p:nvPr>
        </p:nvSpPr>
        <p:spPr>
          <a:xfrm>
            <a:off x="2397275" y="1953925"/>
            <a:ext cx="4349400" cy="22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5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58"/>
          <p:cNvSpPr txBox="1">
            <a:spLocks noGrp="1"/>
          </p:cNvSpPr>
          <p:nvPr>
            <p:ph type="subTitle" idx="2"/>
          </p:nvPr>
        </p:nvSpPr>
        <p:spPr>
          <a:xfrm>
            <a:off x="3116700" y="1534225"/>
            <a:ext cx="2910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33" name="Google Shape;333;p58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>
            <a:spLocks noGrp="1"/>
          </p:cNvSpPr>
          <p:nvPr>
            <p:ph type="title"/>
          </p:nvPr>
        </p:nvSpPr>
        <p:spPr>
          <a:xfrm>
            <a:off x="713225" y="1307638"/>
            <a:ext cx="2231100" cy="12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9"/>
          <p:cNvSpPr txBox="1">
            <a:spLocks noGrp="1"/>
          </p:cNvSpPr>
          <p:nvPr>
            <p:ph type="subTitle" idx="1"/>
          </p:nvPr>
        </p:nvSpPr>
        <p:spPr>
          <a:xfrm>
            <a:off x="713225" y="2544963"/>
            <a:ext cx="31872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337" name="Google Shape;337;p59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>
            <a:spLocks noGrp="1"/>
          </p:cNvSpPr>
          <p:nvPr>
            <p:ph type="title"/>
          </p:nvPr>
        </p:nvSpPr>
        <p:spPr>
          <a:xfrm flipH="1">
            <a:off x="5876575" y="1307625"/>
            <a:ext cx="2554200" cy="12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60"/>
          <p:cNvSpPr txBox="1">
            <a:spLocks noGrp="1"/>
          </p:cNvSpPr>
          <p:nvPr>
            <p:ph type="subTitle" idx="1"/>
          </p:nvPr>
        </p:nvSpPr>
        <p:spPr>
          <a:xfrm flipH="1">
            <a:off x="5243575" y="2544950"/>
            <a:ext cx="31872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341" name="Google Shape;341;p60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2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1"/>
          <p:cNvSpPr txBox="1">
            <a:spLocks noGrp="1"/>
          </p:cNvSpPr>
          <p:nvPr>
            <p:ph type="body" idx="1"/>
          </p:nvPr>
        </p:nvSpPr>
        <p:spPr>
          <a:xfrm>
            <a:off x="713225" y="1134700"/>
            <a:ext cx="7717500" cy="30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 sz="1300" u="sng">
                <a:solidFill>
                  <a:schemeClr val="hlink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pic>
        <p:nvPicPr>
          <p:cNvPr id="345" name="Google Shape;345;p61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493000" y="1005013"/>
            <a:ext cx="2809500" cy="18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4493000" y="2825125"/>
            <a:ext cx="38202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941825" y="743225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62"/>
          <p:cNvSpPr txBox="1">
            <a:spLocks noGrp="1"/>
          </p:cNvSpPr>
          <p:nvPr>
            <p:ph type="body" idx="1"/>
          </p:nvPr>
        </p:nvSpPr>
        <p:spPr>
          <a:xfrm>
            <a:off x="713225" y="1134700"/>
            <a:ext cx="3858900" cy="3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349" name="Google Shape;349;p62"/>
          <p:cNvSpPr txBox="1">
            <a:spLocks noGrp="1"/>
          </p:cNvSpPr>
          <p:nvPr>
            <p:ph type="body" idx="2"/>
          </p:nvPr>
        </p:nvSpPr>
        <p:spPr>
          <a:xfrm>
            <a:off x="4572000" y="1134700"/>
            <a:ext cx="3858900" cy="3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300" u="sng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350" name="Google Shape;350;p62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3"/>
          <p:cNvSpPr txBox="1">
            <a:spLocks noGrp="1"/>
          </p:cNvSpPr>
          <p:nvPr>
            <p:ph type="subTitle" idx="1"/>
          </p:nvPr>
        </p:nvSpPr>
        <p:spPr>
          <a:xfrm>
            <a:off x="1540200" y="1644300"/>
            <a:ext cx="6063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53" name="Google Shape;353;p63"/>
          <p:cNvSpPr txBox="1">
            <a:spLocks noGrp="1"/>
          </p:cNvSpPr>
          <p:nvPr>
            <p:ph type="subTitle" idx="2"/>
          </p:nvPr>
        </p:nvSpPr>
        <p:spPr>
          <a:xfrm>
            <a:off x="1540200" y="1989023"/>
            <a:ext cx="6063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63"/>
          <p:cNvSpPr txBox="1">
            <a:spLocks noGrp="1"/>
          </p:cNvSpPr>
          <p:nvPr>
            <p:ph type="subTitle" idx="3"/>
          </p:nvPr>
        </p:nvSpPr>
        <p:spPr>
          <a:xfrm>
            <a:off x="1540200" y="3258791"/>
            <a:ext cx="6063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63"/>
          <p:cNvSpPr txBox="1">
            <a:spLocks noGrp="1"/>
          </p:cNvSpPr>
          <p:nvPr>
            <p:ph type="subTitle" idx="4"/>
          </p:nvPr>
        </p:nvSpPr>
        <p:spPr>
          <a:xfrm>
            <a:off x="1540200" y="3603525"/>
            <a:ext cx="6063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pic>
        <p:nvPicPr>
          <p:cNvPr id="357" name="Google Shape;357;p63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64"/>
          <p:cNvSpPr txBox="1">
            <a:spLocks noGrp="1"/>
          </p:cNvSpPr>
          <p:nvPr>
            <p:ph type="subTitle" idx="1"/>
          </p:nvPr>
        </p:nvSpPr>
        <p:spPr>
          <a:xfrm>
            <a:off x="713225" y="1245975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61" name="Google Shape;361;p64"/>
          <p:cNvSpPr txBox="1">
            <a:spLocks noGrp="1"/>
          </p:cNvSpPr>
          <p:nvPr>
            <p:ph type="subTitle" idx="2"/>
          </p:nvPr>
        </p:nvSpPr>
        <p:spPr>
          <a:xfrm>
            <a:off x="713225" y="1590698"/>
            <a:ext cx="43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64"/>
          <p:cNvSpPr txBox="1">
            <a:spLocks noGrp="1"/>
          </p:cNvSpPr>
          <p:nvPr>
            <p:ph type="subTitle" idx="3"/>
          </p:nvPr>
        </p:nvSpPr>
        <p:spPr>
          <a:xfrm>
            <a:off x="713225" y="2403266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64"/>
          <p:cNvSpPr txBox="1">
            <a:spLocks noGrp="1"/>
          </p:cNvSpPr>
          <p:nvPr>
            <p:ph type="subTitle" idx="4"/>
          </p:nvPr>
        </p:nvSpPr>
        <p:spPr>
          <a:xfrm>
            <a:off x="713225" y="2748000"/>
            <a:ext cx="43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64"/>
          <p:cNvSpPr txBox="1">
            <a:spLocks noGrp="1"/>
          </p:cNvSpPr>
          <p:nvPr>
            <p:ph type="subTitle" idx="5"/>
          </p:nvPr>
        </p:nvSpPr>
        <p:spPr>
          <a:xfrm>
            <a:off x="713251" y="3560566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64"/>
          <p:cNvSpPr txBox="1">
            <a:spLocks noGrp="1"/>
          </p:cNvSpPr>
          <p:nvPr>
            <p:ph type="subTitle" idx="6"/>
          </p:nvPr>
        </p:nvSpPr>
        <p:spPr>
          <a:xfrm>
            <a:off x="713252" y="3905300"/>
            <a:ext cx="437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64"/>
          <p:cNvSpPr>
            <a:spLocks noGrp="1"/>
          </p:cNvSpPr>
          <p:nvPr>
            <p:ph type="pic" idx="7"/>
          </p:nvPr>
        </p:nvSpPr>
        <p:spPr>
          <a:xfrm>
            <a:off x="5556975" y="743238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8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5"/>
          <p:cNvSpPr txBox="1">
            <a:spLocks noGrp="1"/>
          </p:cNvSpPr>
          <p:nvPr>
            <p:ph type="title"/>
          </p:nvPr>
        </p:nvSpPr>
        <p:spPr>
          <a:xfrm>
            <a:off x="4365173" y="445025"/>
            <a:ext cx="406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65"/>
          <p:cNvSpPr txBox="1">
            <a:spLocks noGrp="1"/>
          </p:cNvSpPr>
          <p:nvPr>
            <p:ph type="subTitle" idx="1"/>
          </p:nvPr>
        </p:nvSpPr>
        <p:spPr>
          <a:xfrm>
            <a:off x="4365150" y="1245975"/>
            <a:ext cx="4065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erif Display"/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70" name="Google Shape;370;p65"/>
          <p:cNvSpPr txBox="1">
            <a:spLocks noGrp="1"/>
          </p:cNvSpPr>
          <p:nvPr>
            <p:ph type="subTitle" idx="2"/>
          </p:nvPr>
        </p:nvSpPr>
        <p:spPr>
          <a:xfrm>
            <a:off x="4365150" y="1590698"/>
            <a:ext cx="4065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65"/>
          <p:cNvSpPr txBox="1">
            <a:spLocks noGrp="1"/>
          </p:cNvSpPr>
          <p:nvPr>
            <p:ph type="subTitle" idx="3"/>
          </p:nvPr>
        </p:nvSpPr>
        <p:spPr>
          <a:xfrm>
            <a:off x="4365150" y="2403266"/>
            <a:ext cx="4065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65"/>
          <p:cNvSpPr txBox="1">
            <a:spLocks noGrp="1"/>
          </p:cNvSpPr>
          <p:nvPr>
            <p:ph type="subTitle" idx="4"/>
          </p:nvPr>
        </p:nvSpPr>
        <p:spPr>
          <a:xfrm>
            <a:off x="4365150" y="2748000"/>
            <a:ext cx="4065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65"/>
          <p:cNvSpPr txBox="1">
            <a:spLocks noGrp="1"/>
          </p:cNvSpPr>
          <p:nvPr>
            <p:ph type="subTitle" idx="5"/>
          </p:nvPr>
        </p:nvSpPr>
        <p:spPr>
          <a:xfrm>
            <a:off x="4365174" y="3560566"/>
            <a:ext cx="40656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65"/>
          <p:cNvSpPr txBox="1">
            <a:spLocks noGrp="1"/>
          </p:cNvSpPr>
          <p:nvPr>
            <p:ph type="subTitle" idx="6"/>
          </p:nvPr>
        </p:nvSpPr>
        <p:spPr>
          <a:xfrm>
            <a:off x="4365175" y="3905300"/>
            <a:ext cx="4065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65"/>
          <p:cNvSpPr>
            <a:spLocks noGrp="1"/>
          </p:cNvSpPr>
          <p:nvPr>
            <p:ph type="pic" idx="7"/>
          </p:nvPr>
        </p:nvSpPr>
        <p:spPr>
          <a:xfrm>
            <a:off x="94182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65"/>
          <p:cNvSpPr>
            <a:spLocks noGrp="1"/>
          </p:cNvSpPr>
          <p:nvPr>
            <p:ph type="pic" idx="8"/>
          </p:nvPr>
        </p:nvSpPr>
        <p:spPr>
          <a:xfrm>
            <a:off x="94182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9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3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66"/>
          <p:cNvSpPr txBox="1">
            <a:spLocks noGrp="1"/>
          </p:cNvSpPr>
          <p:nvPr>
            <p:ph type="subTitle" idx="1"/>
          </p:nvPr>
        </p:nvSpPr>
        <p:spPr>
          <a:xfrm>
            <a:off x="713225" y="1483091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66"/>
          <p:cNvSpPr txBox="1">
            <a:spLocks noGrp="1"/>
          </p:cNvSpPr>
          <p:nvPr>
            <p:ph type="subTitle" idx="2"/>
          </p:nvPr>
        </p:nvSpPr>
        <p:spPr>
          <a:xfrm>
            <a:off x="713225" y="1829348"/>
            <a:ext cx="43764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66"/>
          <p:cNvSpPr txBox="1">
            <a:spLocks noGrp="1"/>
          </p:cNvSpPr>
          <p:nvPr>
            <p:ph type="subTitle" idx="3"/>
          </p:nvPr>
        </p:nvSpPr>
        <p:spPr>
          <a:xfrm>
            <a:off x="713251" y="2509805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66"/>
          <p:cNvSpPr txBox="1">
            <a:spLocks noGrp="1"/>
          </p:cNvSpPr>
          <p:nvPr>
            <p:ph type="subTitle" idx="4"/>
          </p:nvPr>
        </p:nvSpPr>
        <p:spPr>
          <a:xfrm>
            <a:off x="713250" y="2856062"/>
            <a:ext cx="43764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66"/>
          <p:cNvSpPr>
            <a:spLocks noGrp="1"/>
          </p:cNvSpPr>
          <p:nvPr>
            <p:ph type="pic" idx="5"/>
          </p:nvPr>
        </p:nvSpPr>
        <p:spPr>
          <a:xfrm>
            <a:off x="5556975" y="743213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66"/>
          <p:cNvSpPr>
            <a:spLocks noGrp="1"/>
          </p:cNvSpPr>
          <p:nvPr>
            <p:ph type="pic" idx="6"/>
          </p:nvPr>
        </p:nvSpPr>
        <p:spPr>
          <a:xfrm>
            <a:off x="5556975" y="2571775"/>
            <a:ext cx="2637600" cy="18285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66"/>
          <p:cNvSpPr txBox="1">
            <a:spLocks noGrp="1"/>
          </p:cNvSpPr>
          <p:nvPr>
            <p:ph type="subTitle" idx="7"/>
          </p:nvPr>
        </p:nvSpPr>
        <p:spPr>
          <a:xfrm>
            <a:off x="713251" y="3536518"/>
            <a:ext cx="43764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erif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66"/>
          <p:cNvSpPr txBox="1">
            <a:spLocks noGrp="1"/>
          </p:cNvSpPr>
          <p:nvPr>
            <p:ph type="subTitle" idx="8"/>
          </p:nvPr>
        </p:nvSpPr>
        <p:spPr>
          <a:xfrm>
            <a:off x="713250" y="3882775"/>
            <a:ext cx="43764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67"/>
          <p:cNvSpPr txBox="1">
            <a:spLocks noGrp="1"/>
          </p:cNvSpPr>
          <p:nvPr>
            <p:ph type="subTitle" idx="1"/>
          </p:nvPr>
        </p:nvSpPr>
        <p:spPr>
          <a:xfrm>
            <a:off x="1684025" y="1692850"/>
            <a:ext cx="2563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67"/>
          <p:cNvSpPr txBox="1">
            <a:spLocks noGrp="1"/>
          </p:cNvSpPr>
          <p:nvPr>
            <p:ph type="subTitle" idx="2"/>
          </p:nvPr>
        </p:nvSpPr>
        <p:spPr>
          <a:xfrm>
            <a:off x="1684025" y="2037575"/>
            <a:ext cx="2563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67"/>
          <p:cNvSpPr txBox="1">
            <a:spLocks noGrp="1"/>
          </p:cNvSpPr>
          <p:nvPr>
            <p:ph type="subTitle" idx="3"/>
          </p:nvPr>
        </p:nvSpPr>
        <p:spPr>
          <a:xfrm>
            <a:off x="4896175" y="1692850"/>
            <a:ext cx="2563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7"/>
          <p:cNvSpPr txBox="1">
            <a:spLocks noGrp="1"/>
          </p:cNvSpPr>
          <p:nvPr>
            <p:ph type="subTitle" idx="4"/>
          </p:nvPr>
        </p:nvSpPr>
        <p:spPr>
          <a:xfrm>
            <a:off x="4896175" y="2037575"/>
            <a:ext cx="2563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7"/>
          <p:cNvSpPr txBox="1">
            <a:spLocks noGrp="1"/>
          </p:cNvSpPr>
          <p:nvPr>
            <p:ph type="subTitle" idx="5"/>
          </p:nvPr>
        </p:nvSpPr>
        <p:spPr>
          <a:xfrm>
            <a:off x="1684025" y="3318101"/>
            <a:ext cx="2563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67"/>
          <p:cNvSpPr txBox="1">
            <a:spLocks noGrp="1"/>
          </p:cNvSpPr>
          <p:nvPr>
            <p:ph type="subTitle" idx="6"/>
          </p:nvPr>
        </p:nvSpPr>
        <p:spPr>
          <a:xfrm>
            <a:off x="1684025" y="3662825"/>
            <a:ext cx="2563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67"/>
          <p:cNvSpPr txBox="1">
            <a:spLocks noGrp="1"/>
          </p:cNvSpPr>
          <p:nvPr>
            <p:ph type="subTitle" idx="7"/>
          </p:nvPr>
        </p:nvSpPr>
        <p:spPr>
          <a:xfrm>
            <a:off x="4896175" y="3318101"/>
            <a:ext cx="25638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67"/>
          <p:cNvSpPr txBox="1">
            <a:spLocks noGrp="1"/>
          </p:cNvSpPr>
          <p:nvPr>
            <p:ph type="subTitle" idx="8"/>
          </p:nvPr>
        </p:nvSpPr>
        <p:spPr>
          <a:xfrm>
            <a:off x="4896175" y="3662825"/>
            <a:ext cx="25638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397" name="Google Shape;397;p67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68"/>
          <p:cNvSpPr txBox="1">
            <a:spLocks noGrp="1"/>
          </p:cNvSpPr>
          <p:nvPr>
            <p:ph type="subTitle" idx="1"/>
          </p:nvPr>
        </p:nvSpPr>
        <p:spPr>
          <a:xfrm>
            <a:off x="713225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68"/>
          <p:cNvSpPr txBox="1">
            <a:spLocks noGrp="1"/>
          </p:cNvSpPr>
          <p:nvPr>
            <p:ph type="subTitle" idx="2"/>
          </p:nvPr>
        </p:nvSpPr>
        <p:spPr>
          <a:xfrm>
            <a:off x="713225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8"/>
          <p:cNvSpPr txBox="1">
            <a:spLocks noGrp="1"/>
          </p:cNvSpPr>
          <p:nvPr>
            <p:ph type="subTitle" idx="3"/>
          </p:nvPr>
        </p:nvSpPr>
        <p:spPr>
          <a:xfrm>
            <a:off x="3343650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68"/>
          <p:cNvSpPr txBox="1">
            <a:spLocks noGrp="1"/>
          </p:cNvSpPr>
          <p:nvPr>
            <p:ph type="subTitle" idx="4"/>
          </p:nvPr>
        </p:nvSpPr>
        <p:spPr>
          <a:xfrm>
            <a:off x="3343650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8"/>
          <p:cNvSpPr txBox="1">
            <a:spLocks noGrp="1"/>
          </p:cNvSpPr>
          <p:nvPr>
            <p:ph type="subTitle" idx="5"/>
          </p:nvPr>
        </p:nvSpPr>
        <p:spPr>
          <a:xfrm>
            <a:off x="5974075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68"/>
          <p:cNvSpPr txBox="1">
            <a:spLocks noGrp="1"/>
          </p:cNvSpPr>
          <p:nvPr>
            <p:ph type="subTitle" idx="6"/>
          </p:nvPr>
        </p:nvSpPr>
        <p:spPr>
          <a:xfrm>
            <a:off x="5974075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68"/>
          <p:cNvSpPr txBox="1">
            <a:spLocks noGrp="1"/>
          </p:cNvSpPr>
          <p:nvPr>
            <p:ph type="subTitle" idx="7"/>
          </p:nvPr>
        </p:nvSpPr>
        <p:spPr>
          <a:xfrm>
            <a:off x="2028438" y="3221800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8"/>
          <p:cNvSpPr txBox="1">
            <a:spLocks noGrp="1"/>
          </p:cNvSpPr>
          <p:nvPr>
            <p:ph type="subTitle" idx="8"/>
          </p:nvPr>
        </p:nvSpPr>
        <p:spPr>
          <a:xfrm>
            <a:off x="2028438" y="3566525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8"/>
          <p:cNvSpPr txBox="1">
            <a:spLocks noGrp="1"/>
          </p:cNvSpPr>
          <p:nvPr>
            <p:ph type="subTitle" idx="9"/>
          </p:nvPr>
        </p:nvSpPr>
        <p:spPr>
          <a:xfrm>
            <a:off x="4658863" y="3221800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68"/>
          <p:cNvSpPr txBox="1">
            <a:spLocks noGrp="1"/>
          </p:cNvSpPr>
          <p:nvPr>
            <p:ph type="subTitle" idx="13"/>
          </p:nvPr>
        </p:nvSpPr>
        <p:spPr>
          <a:xfrm>
            <a:off x="4658863" y="3566525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410" name="Google Shape;410;p68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69"/>
          <p:cNvSpPr txBox="1">
            <a:spLocks noGrp="1"/>
          </p:cNvSpPr>
          <p:nvPr>
            <p:ph type="subTitle" idx="1"/>
          </p:nvPr>
        </p:nvSpPr>
        <p:spPr>
          <a:xfrm>
            <a:off x="713225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69"/>
          <p:cNvSpPr txBox="1">
            <a:spLocks noGrp="1"/>
          </p:cNvSpPr>
          <p:nvPr>
            <p:ph type="subTitle" idx="2"/>
          </p:nvPr>
        </p:nvSpPr>
        <p:spPr>
          <a:xfrm>
            <a:off x="713225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69"/>
          <p:cNvSpPr txBox="1">
            <a:spLocks noGrp="1"/>
          </p:cNvSpPr>
          <p:nvPr>
            <p:ph type="subTitle" idx="3"/>
          </p:nvPr>
        </p:nvSpPr>
        <p:spPr>
          <a:xfrm>
            <a:off x="3343650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69"/>
          <p:cNvSpPr txBox="1">
            <a:spLocks noGrp="1"/>
          </p:cNvSpPr>
          <p:nvPr>
            <p:ph type="subTitle" idx="4"/>
          </p:nvPr>
        </p:nvSpPr>
        <p:spPr>
          <a:xfrm>
            <a:off x="3343650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69"/>
          <p:cNvSpPr txBox="1">
            <a:spLocks noGrp="1"/>
          </p:cNvSpPr>
          <p:nvPr>
            <p:ph type="subTitle" idx="5"/>
          </p:nvPr>
        </p:nvSpPr>
        <p:spPr>
          <a:xfrm>
            <a:off x="5974075" y="1639175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69"/>
          <p:cNvSpPr txBox="1">
            <a:spLocks noGrp="1"/>
          </p:cNvSpPr>
          <p:nvPr>
            <p:ph type="subTitle" idx="6"/>
          </p:nvPr>
        </p:nvSpPr>
        <p:spPr>
          <a:xfrm>
            <a:off x="5974075" y="1983900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69"/>
          <p:cNvSpPr txBox="1">
            <a:spLocks noGrp="1"/>
          </p:cNvSpPr>
          <p:nvPr>
            <p:ph type="subTitle" idx="7"/>
          </p:nvPr>
        </p:nvSpPr>
        <p:spPr>
          <a:xfrm>
            <a:off x="713225" y="3221800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69"/>
          <p:cNvSpPr txBox="1">
            <a:spLocks noGrp="1"/>
          </p:cNvSpPr>
          <p:nvPr>
            <p:ph type="subTitle" idx="8"/>
          </p:nvPr>
        </p:nvSpPr>
        <p:spPr>
          <a:xfrm>
            <a:off x="713225" y="3566525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69"/>
          <p:cNvSpPr txBox="1">
            <a:spLocks noGrp="1"/>
          </p:cNvSpPr>
          <p:nvPr>
            <p:ph type="subTitle" idx="9"/>
          </p:nvPr>
        </p:nvSpPr>
        <p:spPr>
          <a:xfrm>
            <a:off x="3343650" y="3221800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subTitle" idx="13"/>
          </p:nvPr>
        </p:nvSpPr>
        <p:spPr>
          <a:xfrm>
            <a:off x="3343650" y="3566525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69"/>
          <p:cNvSpPr txBox="1">
            <a:spLocks noGrp="1"/>
          </p:cNvSpPr>
          <p:nvPr>
            <p:ph type="subTitle" idx="14"/>
          </p:nvPr>
        </p:nvSpPr>
        <p:spPr>
          <a:xfrm>
            <a:off x="5974075" y="3221800"/>
            <a:ext cx="2456700" cy="48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69"/>
          <p:cNvSpPr txBox="1">
            <a:spLocks noGrp="1"/>
          </p:cNvSpPr>
          <p:nvPr>
            <p:ph type="subTitle" idx="15"/>
          </p:nvPr>
        </p:nvSpPr>
        <p:spPr>
          <a:xfrm>
            <a:off x="5974075" y="3566525"/>
            <a:ext cx="24567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pic>
        <p:nvPicPr>
          <p:cNvPr id="425" name="Google Shape;425;p69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0"/>
          <p:cNvSpPr>
            <a:spLocks noGrp="1"/>
          </p:cNvSpPr>
          <p:nvPr>
            <p:ph type="pic" idx="2"/>
          </p:nvPr>
        </p:nvSpPr>
        <p:spPr>
          <a:xfrm>
            <a:off x="941825" y="743225"/>
            <a:ext cx="2637600" cy="36570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70"/>
          <p:cNvSpPr txBox="1">
            <a:spLocks noGrp="1"/>
          </p:cNvSpPr>
          <p:nvPr>
            <p:ph type="title"/>
          </p:nvPr>
        </p:nvSpPr>
        <p:spPr>
          <a:xfrm>
            <a:off x="5695075" y="698538"/>
            <a:ext cx="2735400" cy="10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subTitle" idx="1"/>
          </p:nvPr>
        </p:nvSpPr>
        <p:spPr>
          <a:xfrm>
            <a:off x="5695175" y="1604388"/>
            <a:ext cx="2735400" cy="110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0"/>
          <p:cNvSpPr txBox="1"/>
          <p:nvPr/>
        </p:nvSpPr>
        <p:spPr>
          <a:xfrm>
            <a:off x="4585350" y="3404988"/>
            <a:ext cx="38589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including icons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infographics &amp; images by </a:t>
            </a:r>
            <a:r>
              <a:rPr lang="en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2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1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4858225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790575" y="1401300"/>
            <a:ext cx="3640200" cy="23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>
            <a:spLocks noGrp="1"/>
          </p:cNvSpPr>
          <p:nvPr>
            <p:ph type="pic" idx="2"/>
          </p:nvPr>
        </p:nvSpPr>
        <p:spPr>
          <a:xfrm>
            <a:off x="941825" y="743225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2"/>
          <p:cNvPicPr preferRelativeResize="0"/>
          <p:nvPr/>
        </p:nvPicPr>
        <p:blipFill rotWithShape="1">
          <a:blip r:embed="rId2">
            <a:alphaModFix/>
          </a:blip>
          <a:srcRect l="2723" t="46158" r="1720" b="46165"/>
          <a:stretch/>
        </p:blipFill>
        <p:spPr>
          <a:xfrm>
            <a:off x="615600" y="-13450"/>
            <a:ext cx="7912800" cy="3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1336463"/>
            <a:ext cx="4365300" cy="9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713225" y="2241938"/>
            <a:ext cx="4365300" cy="15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>
            <a:spLocks noGrp="1"/>
          </p:cNvSpPr>
          <p:nvPr>
            <p:ph type="pic" idx="2"/>
          </p:nvPr>
        </p:nvSpPr>
        <p:spPr>
          <a:xfrm>
            <a:off x="5556975" y="743238"/>
            <a:ext cx="2637600" cy="365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686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445025"/>
            <a:ext cx="77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152475"/>
            <a:ext cx="771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●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○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●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○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●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○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716250" y="445025"/>
            <a:ext cx="77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nton"/>
              <a:buNone/>
              <a:defRPr sz="37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1"/>
          </p:nvPr>
        </p:nvSpPr>
        <p:spPr>
          <a:xfrm>
            <a:off x="716250" y="1152475"/>
            <a:ext cx="771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●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○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●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○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●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○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■"/>
              <a:defRPr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studytonight.com/python-howtos/how-to-print-colored-text-in-python#google_vignette" TargetMode="External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cs.google.com/document/d/1BOKPqtKjcprQqgiiPI8LcRRFefwFiVrwyngo44_C-E0/edit?usp=sharing" TargetMode="External"/><Relationship Id="rId5" Type="http://schemas.openxmlformats.org/officeDocument/2006/relationships/hyperlink" Target="https://docs.python.org/3/library/webbrowser.html" TargetMode="External"/><Relationship Id="rId4" Type="http://schemas.openxmlformats.org/officeDocument/2006/relationships/hyperlink" Target="https://www.omdbapi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528" b="29528"/>
          <a:stretch/>
        </p:blipFill>
        <p:spPr>
          <a:xfrm>
            <a:off x="615600" y="3064475"/>
            <a:ext cx="2637600" cy="1620300"/>
          </a:xfrm>
          <a:prstGeom prst="rect">
            <a:avLst/>
          </a:prstGeom>
        </p:spPr>
      </p:pic>
      <p:pic>
        <p:nvPicPr>
          <p:cNvPr id="440" name="Google Shape;440;p7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951" b="3951"/>
          <a:stretch/>
        </p:blipFill>
        <p:spPr>
          <a:xfrm>
            <a:off x="5890800" y="3064475"/>
            <a:ext cx="2637600" cy="1620300"/>
          </a:xfrm>
          <a:prstGeom prst="rect">
            <a:avLst/>
          </a:prstGeom>
        </p:spPr>
      </p:pic>
      <p:pic>
        <p:nvPicPr>
          <p:cNvPr id="441" name="Google Shape;441;p73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29528" b="29528"/>
          <a:stretch/>
        </p:blipFill>
        <p:spPr>
          <a:xfrm>
            <a:off x="3253200" y="3064475"/>
            <a:ext cx="2637600" cy="1620300"/>
          </a:xfrm>
          <a:prstGeom prst="rect">
            <a:avLst/>
          </a:prstGeom>
        </p:spPr>
      </p:pic>
      <p:sp>
        <p:nvSpPr>
          <p:cNvPr id="442" name="Google Shape;442;p73"/>
          <p:cNvSpPr txBox="1">
            <a:spLocks noGrp="1"/>
          </p:cNvSpPr>
          <p:nvPr>
            <p:ph type="ctrTitle"/>
          </p:nvPr>
        </p:nvSpPr>
        <p:spPr>
          <a:xfrm>
            <a:off x="2449350" y="648250"/>
            <a:ext cx="4245300" cy="9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MovieMeter</a:t>
            </a:r>
            <a:endParaRPr/>
          </a:p>
        </p:txBody>
      </p:sp>
      <p:sp>
        <p:nvSpPr>
          <p:cNvPr id="443" name="Google Shape;443;p73"/>
          <p:cNvSpPr txBox="1">
            <a:spLocks noGrp="1"/>
          </p:cNvSpPr>
          <p:nvPr>
            <p:ph type="subTitle" idx="1"/>
          </p:nvPr>
        </p:nvSpPr>
        <p:spPr>
          <a:xfrm>
            <a:off x="78900" y="1574850"/>
            <a:ext cx="8986200" cy="28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Presented and Created By</a:t>
            </a:r>
            <a:r>
              <a:rPr lang="en"/>
              <a:t>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Jesiah Owens, Christian Sandholm, Emily Weinpel, and  Ryan Pena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Team Name</a:t>
            </a:r>
            <a:r>
              <a:rPr lang="en"/>
              <a:t>: Team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73"/>
          <p:cNvGrpSpPr/>
          <p:nvPr/>
        </p:nvGrpSpPr>
        <p:grpSpPr>
          <a:xfrm>
            <a:off x="615600" y="2766800"/>
            <a:ext cx="7912800" cy="2226226"/>
            <a:chOff x="615600" y="2766800"/>
            <a:chExt cx="7912800" cy="2226226"/>
          </a:xfrm>
        </p:grpSpPr>
        <p:pic>
          <p:nvPicPr>
            <p:cNvPr id="445" name="Google Shape;445;p73"/>
            <p:cNvPicPr preferRelativeResize="0"/>
            <p:nvPr/>
          </p:nvPicPr>
          <p:blipFill rotWithShape="1">
            <a:blip r:embed="rId6">
              <a:alphaModFix/>
            </a:blip>
            <a:srcRect l="2723" t="46158" r="1720" b="46165"/>
            <a:stretch/>
          </p:blipFill>
          <p:spPr>
            <a:xfrm>
              <a:off x="615600" y="2766800"/>
              <a:ext cx="7912800" cy="336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73"/>
            <p:cNvPicPr preferRelativeResize="0"/>
            <p:nvPr/>
          </p:nvPicPr>
          <p:blipFill rotWithShape="1">
            <a:blip r:embed="rId6">
              <a:alphaModFix/>
            </a:blip>
            <a:srcRect l="2723" t="46158" r="1720" b="46165"/>
            <a:stretch/>
          </p:blipFill>
          <p:spPr>
            <a:xfrm>
              <a:off x="615600" y="4656125"/>
              <a:ext cx="7912800" cy="3369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2"/>
          <p:cNvSpPr txBox="1">
            <a:spLocks noGrp="1"/>
          </p:cNvSpPr>
          <p:nvPr>
            <p:ph type="title"/>
          </p:nvPr>
        </p:nvSpPr>
        <p:spPr>
          <a:xfrm>
            <a:off x="446550" y="397325"/>
            <a:ext cx="4587300" cy="19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Documents</a:t>
            </a:r>
            <a:endParaRPr/>
          </a:p>
        </p:txBody>
      </p:sp>
      <p:sp>
        <p:nvSpPr>
          <p:cNvPr id="548" name="Google Shape;548;p82"/>
          <p:cNvSpPr txBox="1">
            <a:spLocks noGrp="1"/>
          </p:cNvSpPr>
          <p:nvPr>
            <p:ph type="subTitle" idx="1"/>
          </p:nvPr>
        </p:nvSpPr>
        <p:spPr>
          <a:xfrm>
            <a:off x="284775" y="2363500"/>
            <a:ext cx="4881900" cy="22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Color code print statements</a:t>
            </a:r>
            <a:r>
              <a:rPr lang="en" sz="1500"/>
              <a:t>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https://www.studytonight.com/python-howtos/how-to-print-colored-text-in-python#google_vignette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OMDb API</a:t>
            </a:r>
            <a:r>
              <a:rPr lang="en" sz="1500"/>
              <a:t>: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https://www.omdbapi.com/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Webbrowser Module</a:t>
            </a:r>
            <a:r>
              <a:rPr lang="en" sz="1500"/>
              <a:t>: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https://docs.python.org/3/library/webbrowser.html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Chat GPT</a:t>
            </a:r>
            <a:endParaRPr sz="1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https://docs.google.com/document/d/1BOKPqtKjcprQqgiiPI8LcRRFefwFiVrwyngo44_C-E0/edit?usp=sharing</a:t>
            </a:r>
            <a:r>
              <a:rPr lang="en" sz="1500"/>
              <a:t> 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9" name="Google Shape;549;p8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7">
            <a:alphaModFix/>
          </a:blip>
          <a:srcRect l="7903" r="44024"/>
          <a:stretch/>
        </p:blipFill>
        <p:spPr>
          <a:xfrm>
            <a:off x="5785575" y="642125"/>
            <a:ext cx="2906700" cy="3859200"/>
          </a:xfrm>
          <a:prstGeom prst="rect">
            <a:avLst/>
          </a:prstGeom>
        </p:spPr>
      </p:pic>
      <p:grpSp>
        <p:nvGrpSpPr>
          <p:cNvPr id="550" name="Google Shape;550;p82"/>
          <p:cNvGrpSpPr/>
          <p:nvPr/>
        </p:nvGrpSpPr>
        <p:grpSpPr>
          <a:xfrm>
            <a:off x="5785491" y="303910"/>
            <a:ext cx="2906635" cy="4535680"/>
            <a:chOff x="5556975" y="422750"/>
            <a:chExt cx="2637600" cy="4298000"/>
          </a:xfrm>
        </p:grpSpPr>
        <p:pic>
          <p:nvPicPr>
            <p:cNvPr id="551" name="Google Shape;551;p82"/>
            <p:cNvPicPr preferRelativeResize="0"/>
            <p:nvPr/>
          </p:nvPicPr>
          <p:blipFill rotWithShape="1">
            <a:blip r:embed="rId8">
              <a:alphaModFix/>
            </a:blip>
            <a:srcRect l="66427" t="46158" r="1720" b="46541"/>
            <a:stretch/>
          </p:blipFill>
          <p:spPr>
            <a:xfrm>
              <a:off x="5556975" y="422750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82"/>
            <p:cNvPicPr preferRelativeResize="0"/>
            <p:nvPr/>
          </p:nvPicPr>
          <p:blipFill rotWithShape="1">
            <a:blip r:embed="rId8">
              <a:alphaModFix/>
            </a:blip>
            <a:srcRect l="66427" t="46158" r="1720" b="46541"/>
            <a:stretch/>
          </p:blipFill>
          <p:spPr>
            <a:xfrm rot="10800000" flipH="1">
              <a:off x="5556975" y="4400325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3"/>
          <p:cNvSpPr txBox="1">
            <a:spLocks noGrp="1"/>
          </p:cNvSpPr>
          <p:nvPr>
            <p:ph type="title"/>
          </p:nvPr>
        </p:nvSpPr>
        <p:spPr>
          <a:xfrm>
            <a:off x="1506307" y="1457325"/>
            <a:ext cx="6131400" cy="9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558" name="Google Shape;558;p8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917" b="3917"/>
          <a:stretch/>
        </p:blipFill>
        <p:spPr>
          <a:xfrm>
            <a:off x="615600" y="3064475"/>
            <a:ext cx="2637600" cy="1620300"/>
          </a:xfrm>
          <a:prstGeom prst="rect">
            <a:avLst/>
          </a:prstGeom>
        </p:spPr>
      </p:pic>
      <p:pic>
        <p:nvPicPr>
          <p:cNvPr id="559" name="Google Shape;559;p83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 t="44915" b="14080"/>
          <a:stretch/>
        </p:blipFill>
        <p:spPr>
          <a:xfrm>
            <a:off x="5890800" y="3064475"/>
            <a:ext cx="2637600" cy="1620300"/>
          </a:xfrm>
          <a:prstGeom prst="rect">
            <a:avLst/>
          </a:prstGeom>
        </p:spPr>
      </p:pic>
      <p:pic>
        <p:nvPicPr>
          <p:cNvPr id="560" name="Google Shape;560;p83"/>
          <p:cNvPicPr preferRelativeResize="0">
            <a:picLocks noGrp="1"/>
          </p:cNvPicPr>
          <p:nvPr>
            <p:ph type="pic" idx="5"/>
          </p:nvPr>
        </p:nvPicPr>
        <p:blipFill rotWithShape="1">
          <a:blip r:embed="rId5">
            <a:alphaModFix/>
          </a:blip>
          <a:srcRect t="3917" b="3917"/>
          <a:stretch/>
        </p:blipFill>
        <p:spPr>
          <a:xfrm>
            <a:off x="3253200" y="3064475"/>
            <a:ext cx="2637600" cy="1620300"/>
          </a:xfrm>
          <a:prstGeom prst="rect">
            <a:avLst/>
          </a:prstGeom>
        </p:spPr>
      </p:pic>
      <p:grpSp>
        <p:nvGrpSpPr>
          <p:cNvPr id="561" name="Google Shape;561;p83"/>
          <p:cNvGrpSpPr/>
          <p:nvPr/>
        </p:nvGrpSpPr>
        <p:grpSpPr>
          <a:xfrm>
            <a:off x="615600" y="2766800"/>
            <a:ext cx="7912800" cy="2226226"/>
            <a:chOff x="615600" y="2766800"/>
            <a:chExt cx="7912800" cy="2226226"/>
          </a:xfrm>
        </p:grpSpPr>
        <p:pic>
          <p:nvPicPr>
            <p:cNvPr id="562" name="Google Shape;562;p83"/>
            <p:cNvPicPr preferRelativeResize="0"/>
            <p:nvPr/>
          </p:nvPicPr>
          <p:blipFill rotWithShape="1">
            <a:blip r:embed="rId6">
              <a:alphaModFix/>
            </a:blip>
            <a:srcRect l="2723" t="46158" r="1720" b="46165"/>
            <a:stretch/>
          </p:blipFill>
          <p:spPr>
            <a:xfrm>
              <a:off x="615600" y="2766800"/>
              <a:ext cx="7912800" cy="336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83"/>
            <p:cNvPicPr preferRelativeResize="0"/>
            <p:nvPr/>
          </p:nvPicPr>
          <p:blipFill rotWithShape="1">
            <a:blip r:embed="rId6">
              <a:alphaModFix/>
            </a:blip>
            <a:srcRect l="2723" t="46158" r="1720" b="46165"/>
            <a:stretch/>
          </p:blipFill>
          <p:spPr>
            <a:xfrm>
              <a:off x="615600" y="4656125"/>
              <a:ext cx="7912800" cy="3369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4"/>
          <p:cNvSpPr txBox="1">
            <a:spLocks noGrp="1"/>
          </p:cNvSpPr>
          <p:nvPr>
            <p:ph type="title"/>
          </p:nvPr>
        </p:nvSpPr>
        <p:spPr>
          <a:xfrm>
            <a:off x="713225" y="362238"/>
            <a:ext cx="4365300" cy="9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452" name="Google Shape;452;p74"/>
          <p:cNvSpPr txBox="1">
            <a:spLocks noGrp="1"/>
          </p:cNvSpPr>
          <p:nvPr>
            <p:ph type="subTitle" idx="1"/>
          </p:nvPr>
        </p:nvSpPr>
        <p:spPr>
          <a:xfrm>
            <a:off x="529625" y="1093050"/>
            <a:ext cx="4365300" cy="27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★"/>
            </a:pPr>
            <a:r>
              <a:rPr lang="en" sz="2200"/>
              <a:t>Help users decide what movies to watch.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★"/>
            </a:pPr>
            <a:r>
              <a:rPr lang="en" sz="2200"/>
              <a:t>Have a way for users to make a tier list.</a:t>
            </a:r>
            <a:endParaRPr sz="22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★"/>
            </a:pPr>
            <a:r>
              <a:rPr lang="en" sz="2200"/>
              <a:t>Be able to save or share your results by sending them to your email.</a:t>
            </a:r>
            <a:endParaRPr sz="2200"/>
          </a:p>
        </p:txBody>
      </p:sp>
      <p:pic>
        <p:nvPicPr>
          <p:cNvPr id="453" name="Google Shape;453;p7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798" b="3788"/>
          <a:stretch/>
        </p:blipFill>
        <p:spPr>
          <a:xfrm>
            <a:off x="5556975" y="743238"/>
            <a:ext cx="2637600" cy="3657000"/>
          </a:xfrm>
          <a:prstGeom prst="rect">
            <a:avLst/>
          </a:prstGeom>
        </p:spPr>
      </p:pic>
      <p:grpSp>
        <p:nvGrpSpPr>
          <p:cNvPr id="454" name="Google Shape;454;p74"/>
          <p:cNvGrpSpPr/>
          <p:nvPr/>
        </p:nvGrpSpPr>
        <p:grpSpPr>
          <a:xfrm>
            <a:off x="5556975" y="422750"/>
            <a:ext cx="2637600" cy="4298000"/>
            <a:chOff x="5556975" y="422750"/>
            <a:chExt cx="2637600" cy="4298000"/>
          </a:xfrm>
        </p:grpSpPr>
        <p:pic>
          <p:nvPicPr>
            <p:cNvPr id="455" name="Google Shape;455;p74"/>
            <p:cNvPicPr preferRelativeResize="0"/>
            <p:nvPr/>
          </p:nvPicPr>
          <p:blipFill rotWithShape="1">
            <a:blip r:embed="rId4">
              <a:alphaModFix/>
            </a:blip>
            <a:srcRect l="66427" t="46158" r="1720" b="46541"/>
            <a:stretch/>
          </p:blipFill>
          <p:spPr>
            <a:xfrm>
              <a:off x="5556975" y="422750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74"/>
            <p:cNvPicPr preferRelativeResize="0"/>
            <p:nvPr/>
          </p:nvPicPr>
          <p:blipFill rotWithShape="1">
            <a:blip r:embed="rId4">
              <a:alphaModFix/>
            </a:blip>
            <a:srcRect l="66427" t="46158" r="1720" b="46541"/>
            <a:stretch/>
          </p:blipFill>
          <p:spPr>
            <a:xfrm rot="10800000" flipH="1">
              <a:off x="5556975" y="4400325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5"/>
          <p:cNvSpPr txBox="1">
            <a:spLocks noGrp="1"/>
          </p:cNvSpPr>
          <p:nvPr>
            <p:ph type="title"/>
          </p:nvPr>
        </p:nvSpPr>
        <p:spPr>
          <a:xfrm flipH="1">
            <a:off x="4566468" y="346550"/>
            <a:ext cx="38643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462" name="Google Shape;462;p75"/>
          <p:cNvSpPr txBox="1">
            <a:spLocks noGrp="1"/>
          </p:cNvSpPr>
          <p:nvPr>
            <p:ph type="subTitle" idx="1"/>
          </p:nvPr>
        </p:nvSpPr>
        <p:spPr>
          <a:xfrm flipH="1">
            <a:off x="4566475" y="1397450"/>
            <a:ext cx="3864300" cy="33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" sz="2000"/>
              <a:t>An option for a user to look up information about movies. You will be able to send this information to your email.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" sz="2000"/>
              <a:t>The ability to make a tier list using ratings S through F. Able to send your lists to an email to share your opinions.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463" name="Google Shape;463;p7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460" r="38467"/>
          <a:stretch/>
        </p:blipFill>
        <p:spPr>
          <a:xfrm>
            <a:off x="941825" y="743225"/>
            <a:ext cx="2637600" cy="3657000"/>
          </a:xfrm>
          <a:prstGeom prst="rect">
            <a:avLst/>
          </a:prstGeom>
        </p:spPr>
      </p:pic>
      <p:grpSp>
        <p:nvGrpSpPr>
          <p:cNvPr id="464" name="Google Shape;464;p75"/>
          <p:cNvGrpSpPr/>
          <p:nvPr/>
        </p:nvGrpSpPr>
        <p:grpSpPr>
          <a:xfrm>
            <a:off x="941825" y="422750"/>
            <a:ext cx="2637600" cy="4298000"/>
            <a:chOff x="941825" y="422750"/>
            <a:chExt cx="2637600" cy="4298000"/>
          </a:xfrm>
        </p:grpSpPr>
        <p:pic>
          <p:nvPicPr>
            <p:cNvPr id="465" name="Google Shape;465;p75"/>
            <p:cNvPicPr preferRelativeResize="0"/>
            <p:nvPr/>
          </p:nvPicPr>
          <p:blipFill rotWithShape="1">
            <a:blip r:embed="rId4">
              <a:alphaModFix/>
            </a:blip>
            <a:srcRect l="66427" t="46158" r="1720" b="46541"/>
            <a:stretch/>
          </p:blipFill>
          <p:spPr>
            <a:xfrm>
              <a:off x="941825" y="422750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75"/>
            <p:cNvPicPr preferRelativeResize="0"/>
            <p:nvPr/>
          </p:nvPicPr>
          <p:blipFill rotWithShape="1">
            <a:blip r:embed="rId4">
              <a:alphaModFix/>
            </a:blip>
            <a:srcRect l="66427" t="46158" r="1720" b="46541"/>
            <a:stretch/>
          </p:blipFill>
          <p:spPr>
            <a:xfrm rot="10800000" flipH="1">
              <a:off x="941825" y="4400325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6"/>
          <p:cNvSpPr txBox="1">
            <a:spLocks noGrp="1"/>
          </p:cNvSpPr>
          <p:nvPr>
            <p:ph type="title"/>
          </p:nvPr>
        </p:nvSpPr>
        <p:spPr>
          <a:xfrm>
            <a:off x="4421500" y="445025"/>
            <a:ext cx="34869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pic>
        <p:nvPicPr>
          <p:cNvPr id="472" name="Google Shape;472;p7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32" r="1922"/>
          <a:stretch/>
        </p:blipFill>
        <p:spPr>
          <a:xfrm>
            <a:off x="941825" y="743213"/>
            <a:ext cx="2637600" cy="1828500"/>
          </a:xfrm>
          <a:prstGeom prst="rect">
            <a:avLst/>
          </a:prstGeom>
        </p:spPr>
      </p:pic>
      <p:pic>
        <p:nvPicPr>
          <p:cNvPr id="473" name="Google Shape;473;p7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932" r="1922"/>
          <a:stretch/>
        </p:blipFill>
        <p:spPr>
          <a:xfrm>
            <a:off x="941825" y="2571775"/>
            <a:ext cx="2637600" cy="1828500"/>
          </a:xfrm>
          <a:prstGeom prst="rect">
            <a:avLst/>
          </a:prstGeom>
        </p:spPr>
      </p:pic>
      <p:sp>
        <p:nvSpPr>
          <p:cNvPr id="474" name="Google Shape;474;p76"/>
          <p:cNvSpPr txBox="1">
            <a:spLocks noGrp="1"/>
          </p:cNvSpPr>
          <p:nvPr>
            <p:ph type="body" idx="1"/>
          </p:nvPr>
        </p:nvSpPr>
        <p:spPr>
          <a:xfrm>
            <a:off x="4421500" y="1426625"/>
            <a:ext cx="4009200" cy="21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Case A: Someone who is unsure about what movies to watch.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Case B: Someone who wants to share their opinions on movies.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grpSp>
        <p:nvGrpSpPr>
          <p:cNvPr id="475" name="Google Shape;475;p76"/>
          <p:cNvGrpSpPr/>
          <p:nvPr/>
        </p:nvGrpSpPr>
        <p:grpSpPr>
          <a:xfrm>
            <a:off x="941825" y="422750"/>
            <a:ext cx="2637600" cy="4298000"/>
            <a:chOff x="941825" y="422750"/>
            <a:chExt cx="2637600" cy="4298000"/>
          </a:xfrm>
        </p:grpSpPr>
        <p:pic>
          <p:nvPicPr>
            <p:cNvPr id="476" name="Google Shape;476;p76"/>
            <p:cNvPicPr preferRelativeResize="0"/>
            <p:nvPr/>
          </p:nvPicPr>
          <p:blipFill rotWithShape="1">
            <a:blip r:embed="rId5">
              <a:alphaModFix/>
            </a:blip>
            <a:srcRect l="66427" t="46158" r="1720" b="46541"/>
            <a:stretch/>
          </p:blipFill>
          <p:spPr>
            <a:xfrm>
              <a:off x="941825" y="422750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76"/>
            <p:cNvPicPr preferRelativeResize="0"/>
            <p:nvPr/>
          </p:nvPicPr>
          <p:blipFill rotWithShape="1">
            <a:blip r:embed="rId5">
              <a:alphaModFix/>
            </a:blip>
            <a:srcRect l="66427" t="46158" r="1720" b="46541"/>
            <a:stretch/>
          </p:blipFill>
          <p:spPr>
            <a:xfrm rot="10800000" flipH="1">
              <a:off x="941825" y="4400325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483" name="Google Shape;483;p77"/>
          <p:cNvSpPr txBox="1">
            <a:spLocks noGrp="1"/>
          </p:cNvSpPr>
          <p:nvPr>
            <p:ph type="subTitle" idx="1"/>
          </p:nvPr>
        </p:nvSpPr>
        <p:spPr>
          <a:xfrm>
            <a:off x="713225" y="1245975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technology being used APIs</a:t>
            </a:r>
            <a:endParaRPr/>
          </a:p>
        </p:txBody>
      </p:sp>
      <p:sp>
        <p:nvSpPr>
          <p:cNvPr id="484" name="Google Shape;484;p77"/>
          <p:cNvSpPr txBox="1">
            <a:spLocks noGrp="1"/>
          </p:cNvSpPr>
          <p:nvPr>
            <p:ph type="subTitle" idx="2"/>
          </p:nvPr>
        </p:nvSpPr>
        <p:spPr>
          <a:xfrm>
            <a:off x="713225" y="1590698"/>
            <a:ext cx="43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/>
              <a:t>OMDb API- searches for information about any movie and prints it out.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77"/>
          <p:cNvSpPr txBox="1">
            <a:spLocks noGrp="1"/>
          </p:cNvSpPr>
          <p:nvPr>
            <p:ph type="subTitle" idx="3"/>
          </p:nvPr>
        </p:nvSpPr>
        <p:spPr>
          <a:xfrm>
            <a:off x="713225" y="2250866"/>
            <a:ext cx="43764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Modules Used</a:t>
            </a:r>
            <a:endParaRPr/>
          </a:p>
        </p:txBody>
      </p:sp>
      <p:sp>
        <p:nvSpPr>
          <p:cNvPr id="486" name="Google Shape;486;p77"/>
          <p:cNvSpPr txBox="1">
            <a:spLocks noGrp="1"/>
          </p:cNvSpPr>
          <p:nvPr>
            <p:ph type="subTitle" idx="4"/>
          </p:nvPr>
        </p:nvSpPr>
        <p:spPr>
          <a:xfrm>
            <a:off x="713225" y="2595599"/>
            <a:ext cx="4376400" cy="23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/>
              <a:t>Webbrowser Module - The ability to open up the poster of the movie.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/>
              <a:t>Random Module - A way to pull from a list of random statements to comment on the tier lists.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/>
              <a:t>Re Module - For email validation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/>
              <a:t>Smtplib Module- Allows us to send emails 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/>
              <a:t>Urllib.parse- Allows us to break up urls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★"/>
            </a:pPr>
            <a:r>
              <a:rPr lang="en"/>
              <a:t>MIME- Allows us to create the body of the email and add things to it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77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t="3798" b="3788"/>
          <a:stretch/>
        </p:blipFill>
        <p:spPr>
          <a:xfrm>
            <a:off x="5556975" y="743238"/>
            <a:ext cx="2637600" cy="3657000"/>
          </a:xfrm>
          <a:prstGeom prst="rect">
            <a:avLst/>
          </a:prstGeom>
        </p:spPr>
      </p:pic>
      <p:grpSp>
        <p:nvGrpSpPr>
          <p:cNvPr id="488" name="Google Shape;488;p77"/>
          <p:cNvGrpSpPr/>
          <p:nvPr/>
        </p:nvGrpSpPr>
        <p:grpSpPr>
          <a:xfrm>
            <a:off x="5556975" y="422750"/>
            <a:ext cx="2637600" cy="4298000"/>
            <a:chOff x="5556975" y="422750"/>
            <a:chExt cx="2637600" cy="4298000"/>
          </a:xfrm>
        </p:grpSpPr>
        <p:pic>
          <p:nvPicPr>
            <p:cNvPr id="489" name="Google Shape;489;p77"/>
            <p:cNvPicPr preferRelativeResize="0"/>
            <p:nvPr/>
          </p:nvPicPr>
          <p:blipFill rotWithShape="1">
            <a:blip r:embed="rId4">
              <a:alphaModFix/>
            </a:blip>
            <a:srcRect l="66427" t="46158" r="1720" b="46541"/>
            <a:stretch/>
          </p:blipFill>
          <p:spPr>
            <a:xfrm>
              <a:off x="5556975" y="422750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7"/>
            <p:cNvPicPr preferRelativeResize="0"/>
            <p:nvPr/>
          </p:nvPicPr>
          <p:blipFill rotWithShape="1">
            <a:blip r:embed="rId4">
              <a:alphaModFix/>
            </a:blip>
            <a:srcRect l="66427" t="46158" r="1720" b="46541"/>
            <a:stretch/>
          </p:blipFill>
          <p:spPr>
            <a:xfrm rot="10800000" flipH="1">
              <a:off x="5556975" y="4400325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>
            <a:spLocks noGrp="1"/>
          </p:cNvSpPr>
          <p:nvPr>
            <p:ph type="title"/>
          </p:nvPr>
        </p:nvSpPr>
        <p:spPr>
          <a:xfrm flipH="1">
            <a:off x="266825" y="226025"/>
            <a:ext cx="34452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Flow		</a:t>
            </a:r>
            <a:endParaRPr/>
          </a:p>
        </p:txBody>
      </p:sp>
      <p:sp>
        <p:nvSpPr>
          <p:cNvPr id="496" name="Google Shape;496;p78"/>
          <p:cNvSpPr txBox="1">
            <a:spLocks noGrp="1"/>
          </p:cNvSpPr>
          <p:nvPr>
            <p:ph type="subTitle" idx="1"/>
          </p:nvPr>
        </p:nvSpPr>
        <p:spPr>
          <a:xfrm flipH="1">
            <a:off x="196550" y="975925"/>
            <a:ext cx="4838100" cy="3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100"/>
              <a:t>Loop begins by asking if the user wants to </a:t>
            </a:r>
            <a:endParaRPr sz="21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(1) Search for a movie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(2) Construct a tier list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(3) Exit </a:t>
            </a:r>
            <a:endParaRPr sz="18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100"/>
              <a:t>(1) is selected: </a:t>
            </a:r>
            <a:endParaRPr sz="21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User enters movie title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Movie info is displayed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Option to view the movie poster in a new window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Option to email the movie information </a:t>
            </a:r>
            <a:endParaRPr sz="18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grpSp>
        <p:nvGrpSpPr>
          <p:cNvPr id="497" name="Google Shape;497;p78"/>
          <p:cNvGrpSpPr/>
          <p:nvPr/>
        </p:nvGrpSpPr>
        <p:grpSpPr>
          <a:xfrm rot="10800000">
            <a:off x="5349259" y="295599"/>
            <a:ext cx="3212450" cy="4351472"/>
            <a:chOff x="1726587" y="1474279"/>
            <a:chExt cx="2004900" cy="2715766"/>
          </a:xfrm>
        </p:grpSpPr>
        <p:sp>
          <p:nvSpPr>
            <p:cNvPr id="498" name="Google Shape;498;p78"/>
            <p:cNvSpPr/>
            <p:nvPr/>
          </p:nvSpPr>
          <p:spPr>
            <a:xfrm>
              <a:off x="1726587" y="1474279"/>
              <a:ext cx="2004900" cy="2715766"/>
            </a:xfrm>
            <a:custGeom>
              <a:avLst/>
              <a:gdLst/>
              <a:ahLst/>
              <a:cxnLst/>
              <a:rect l="l" t="t" r="r" b="b"/>
              <a:pathLst>
                <a:path w="18765" h="25419" extrusionOk="0">
                  <a:moveTo>
                    <a:pt x="17861" y="1055"/>
                  </a:moveTo>
                  <a:lnTo>
                    <a:pt x="17861" y="24364"/>
                  </a:lnTo>
                  <a:lnTo>
                    <a:pt x="896" y="24364"/>
                  </a:lnTo>
                  <a:lnTo>
                    <a:pt x="896" y="1055"/>
                  </a:lnTo>
                  <a:close/>
                  <a:moveTo>
                    <a:pt x="419" y="1"/>
                  </a:moveTo>
                  <a:cubicBezTo>
                    <a:pt x="185" y="1"/>
                    <a:pt x="1" y="193"/>
                    <a:pt x="1" y="428"/>
                  </a:cubicBezTo>
                  <a:lnTo>
                    <a:pt x="1" y="24992"/>
                  </a:lnTo>
                  <a:cubicBezTo>
                    <a:pt x="1" y="25226"/>
                    <a:pt x="185" y="25418"/>
                    <a:pt x="419" y="25418"/>
                  </a:cubicBezTo>
                  <a:lnTo>
                    <a:pt x="18338" y="25418"/>
                  </a:lnTo>
                  <a:cubicBezTo>
                    <a:pt x="18572" y="25418"/>
                    <a:pt x="18764" y="25226"/>
                    <a:pt x="18764" y="24992"/>
                  </a:cubicBezTo>
                  <a:lnTo>
                    <a:pt x="18764" y="428"/>
                  </a:lnTo>
                  <a:cubicBezTo>
                    <a:pt x="18764" y="193"/>
                    <a:pt x="18572" y="1"/>
                    <a:pt x="18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8"/>
            <p:cNvSpPr/>
            <p:nvPr/>
          </p:nvSpPr>
          <p:spPr>
            <a:xfrm>
              <a:off x="2697813" y="1495800"/>
              <a:ext cx="62400" cy="6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0" name="Google Shape;500;p78"/>
          <p:cNvPicPr preferRelativeResize="0"/>
          <p:nvPr/>
        </p:nvPicPr>
        <p:blipFill rotWithShape="1">
          <a:blip r:embed="rId3">
            <a:alphaModFix/>
          </a:blip>
          <a:srcRect l="4321" r="55210"/>
          <a:stretch/>
        </p:blipFill>
        <p:spPr>
          <a:xfrm>
            <a:off x="5534727" y="408919"/>
            <a:ext cx="2841490" cy="39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9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1932" r="1922"/>
          <a:stretch/>
        </p:blipFill>
        <p:spPr>
          <a:xfrm>
            <a:off x="408425" y="819413"/>
            <a:ext cx="2637600" cy="1828500"/>
          </a:xfrm>
          <a:prstGeom prst="rect">
            <a:avLst/>
          </a:prstGeom>
        </p:spPr>
      </p:pic>
      <p:pic>
        <p:nvPicPr>
          <p:cNvPr id="506" name="Google Shape;506;p79"/>
          <p:cNvPicPr preferRelativeResize="0">
            <a:picLocks noGrp="1"/>
          </p:cNvPicPr>
          <p:nvPr>
            <p:ph type="pic" idx="7"/>
          </p:nvPr>
        </p:nvPicPr>
        <p:blipFill rotWithShape="1">
          <a:blip r:embed="rId4">
            <a:alphaModFix/>
          </a:blip>
          <a:srcRect l="1932" r="1922"/>
          <a:stretch/>
        </p:blipFill>
        <p:spPr>
          <a:xfrm>
            <a:off x="408425" y="2647975"/>
            <a:ext cx="2637600" cy="1828500"/>
          </a:xfrm>
          <a:prstGeom prst="rect">
            <a:avLst/>
          </a:prstGeom>
        </p:spPr>
      </p:pic>
      <p:grpSp>
        <p:nvGrpSpPr>
          <p:cNvPr id="507" name="Google Shape;507;p79"/>
          <p:cNvGrpSpPr/>
          <p:nvPr/>
        </p:nvGrpSpPr>
        <p:grpSpPr>
          <a:xfrm>
            <a:off x="408425" y="498950"/>
            <a:ext cx="2637600" cy="4298000"/>
            <a:chOff x="941825" y="422750"/>
            <a:chExt cx="2637600" cy="4298000"/>
          </a:xfrm>
        </p:grpSpPr>
        <p:pic>
          <p:nvPicPr>
            <p:cNvPr id="508" name="Google Shape;508;p79"/>
            <p:cNvPicPr preferRelativeResize="0"/>
            <p:nvPr/>
          </p:nvPicPr>
          <p:blipFill rotWithShape="1">
            <a:blip r:embed="rId5">
              <a:alphaModFix/>
            </a:blip>
            <a:srcRect l="66427" t="46158" r="1720" b="46541"/>
            <a:stretch/>
          </p:blipFill>
          <p:spPr>
            <a:xfrm>
              <a:off x="941825" y="422750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79"/>
            <p:cNvPicPr preferRelativeResize="0"/>
            <p:nvPr/>
          </p:nvPicPr>
          <p:blipFill rotWithShape="1">
            <a:blip r:embed="rId5">
              <a:alphaModFix/>
            </a:blip>
            <a:srcRect l="66427" t="46158" r="1720" b="46541"/>
            <a:stretch/>
          </p:blipFill>
          <p:spPr>
            <a:xfrm rot="10800000" flipH="1">
              <a:off x="941825" y="4400325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" name="Google Shape;510;p79"/>
          <p:cNvSpPr txBox="1">
            <a:spLocks noGrp="1"/>
          </p:cNvSpPr>
          <p:nvPr>
            <p:ph type="title" idx="4294967295"/>
          </p:nvPr>
        </p:nvSpPr>
        <p:spPr>
          <a:xfrm flipH="1">
            <a:off x="3338150" y="175300"/>
            <a:ext cx="41997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Flow	(Cont.)	</a:t>
            </a:r>
            <a:endParaRPr/>
          </a:p>
        </p:txBody>
      </p:sp>
      <p:sp>
        <p:nvSpPr>
          <p:cNvPr id="511" name="Google Shape;511;p79"/>
          <p:cNvSpPr txBox="1">
            <a:spLocks noGrp="1"/>
          </p:cNvSpPr>
          <p:nvPr>
            <p:ph type="subTitle" idx="4294967295"/>
          </p:nvPr>
        </p:nvSpPr>
        <p:spPr>
          <a:xfrm flipH="1">
            <a:off x="3338150" y="422750"/>
            <a:ext cx="5080200" cy="44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★"/>
            </a:pPr>
            <a:r>
              <a:rPr lang="en" sz="2200"/>
              <a:t>(2) is selected: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User enters movie title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User enters tier ranking for the movie 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Continues until user selects ‘quit’, which displays full tier list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Option to email tier list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Option to receive a random ranking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★"/>
            </a:pPr>
            <a:r>
              <a:rPr lang="en" sz="2200"/>
              <a:t>(3) is selected: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Exit the loop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0"/>
          <p:cNvSpPr txBox="1">
            <a:spLocks noGrp="1"/>
          </p:cNvSpPr>
          <p:nvPr>
            <p:ph type="title"/>
          </p:nvPr>
        </p:nvSpPr>
        <p:spPr>
          <a:xfrm>
            <a:off x="713225" y="240850"/>
            <a:ext cx="4348800" cy="12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One Error Encountered	</a:t>
            </a:r>
            <a:endParaRPr/>
          </a:p>
        </p:txBody>
      </p:sp>
      <p:sp>
        <p:nvSpPr>
          <p:cNvPr id="517" name="Google Shape;517;p80"/>
          <p:cNvSpPr txBox="1">
            <a:spLocks noGrp="1"/>
          </p:cNvSpPr>
          <p:nvPr>
            <p:ph type="subTitle" idx="1"/>
          </p:nvPr>
        </p:nvSpPr>
        <p:spPr>
          <a:xfrm>
            <a:off x="89175" y="1478425"/>
            <a:ext cx="4491000" cy="29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100"/>
              <a:t>What was the error?</a:t>
            </a:r>
            <a:endParaRPr sz="21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1. Any inappropriate response isn’t processed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2. Request taking too long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2100"/>
              <a:t>Solving the problem</a:t>
            </a:r>
            <a:endParaRPr sz="21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1. Added while True loop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2. Added timeout and print statement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grpSp>
        <p:nvGrpSpPr>
          <p:cNvPr id="518" name="Google Shape;518;p80"/>
          <p:cNvGrpSpPr/>
          <p:nvPr/>
        </p:nvGrpSpPr>
        <p:grpSpPr>
          <a:xfrm>
            <a:off x="4658763" y="1021552"/>
            <a:ext cx="4140260" cy="3626164"/>
            <a:chOff x="4789759" y="1227096"/>
            <a:chExt cx="3345935" cy="2689234"/>
          </a:xfrm>
        </p:grpSpPr>
        <p:sp>
          <p:nvSpPr>
            <p:cNvPr id="519" name="Google Shape;519;p80"/>
            <p:cNvSpPr/>
            <p:nvPr/>
          </p:nvSpPr>
          <p:spPr>
            <a:xfrm flipH="1">
              <a:off x="5958393" y="3070154"/>
              <a:ext cx="1008557" cy="846176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0"/>
            <p:cNvSpPr/>
            <p:nvPr/>
          </p:nvSpPr>
          <p:spPr>
            <a:xfrm flipH="1">
              <a:off x="4789759" y="3070153"/>
              <a:ext cx="3345934" cy="387795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0"/>
            <p:cNvSpPr/>
            <p:nvPr/>
          </p:nvSpPr>
          <p:spPr>
            <a:xfrm flipH="1">
              <a:off x="4789759" y="1227096"/>
              <a:ext cx="3345934" cy="2230641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2" name="Google Shape;5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29" y="1182795"/>
            <a:ext cx="3924150" cy="10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775" y="3279238"/>
            <a:ext cx="3978226" cy="55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2412" y="2261424"/>
            <a:ext cx="2892982" cy="10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3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Team Members</a:t>
            </a:r>
            <a:endParaRPr sz="4000"/>
          </a:p>
        </p:txBody>
      </p:sp>
      <p:sp>
        <p:nvSpPr>
          <p:cNvPr id="530" name="Google Shape;530;p81"/>
          <p:cNvSpPr txBox="1">
            <a:spLocks noGrp="1"/>
          </p:cNvSpPr>
          <p:nvPr>
            <p:ph type="subTitle" idx="1"/>
          </p:nvPr>
        </p:nvSpPr>
        <p:spPr>
          <a:xfrm>
            <a:off x="724200" y="1411000"/>
            <a:ext cx="3825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JESIAH OWENS</a:t>
            </a:r>
            <a:endParaRPr/>
          </a:p>
        </p:txBody>
      </p:sp>
      <p:sp>
        <p:nvSpPr>
          <p:cNvPr id="531" name="Google Shape;531;p81"/>
          <p:cNvSpPr txBox="1">
            <a:spLocks noGrp="1"/>
          </p:cNvSpPr>
          <p:nvPr>
            <p:ph type="subTitle" idx="2"/>
          </p:nvPr>
        </p:nvSpPr>
        <p:spPr>
          <a:xfrm>
            <a:off x="724200" y="1708500"/>
            <a:ext cx="42930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modules and OMDb API</a:t>
            </a:r>
            <a:endParaRPr/>
          </a:p>
        </p:txBody>
      </p:sp>
      <p:sp>
        <p:nvSpPr>
          <p:cNvPr id="532" name="Google Shape;532;p81"/>
          <p:cNvSpPr txBox="1">
            <a:spLocks noGrp="1"/>
          </p:cNvSpPr>
          <p:nvPr>
            <p:ph type="subTitle" idx="3"/>
          </p:nvPr>
        </p:nvSpPr>
        <p:spPr>
          <a:xfrm>
            <a:off x="724223" y="2293138"/>
            <a:ext cx="3825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 SANDHOLM</a:t>
            </a:r>
            <a:endParaRPr/>
          </a:p>
        </p:txBody>
      </p:sp>
      <p:sp>
        <p:nvSpPr>
          <p:cNvPr id="533" name="Google Shape;533;p81"/>
          <p:cNvSpPr txBox="1">
            <a:spLocks noGrp="1"/>
          </p:cNvSpPr>
          <p:nvPr>
            <p:ph type="subTitle" idx="4"/>
          </p:nvPr>
        </p:nvSpPr>
        <p:spPr>
          <a:xfrm>
            <a:off x="724225" y="2590625"/>
            <a:ext cx="46104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statements and poster option (webbrowser)</a:t>
            </a:r>
            <a:endParaRPr/>
          </a:p>
        </p:txBody>
      </p:sp>
      <p:pic>
        <p:nvPicPr>
          <p:cNvPr id="534" name="Google Shape;534;p81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4603" r="4603"/>
          <a:stretch/>
        </p:blipFill>
        <p:spPr>
          <a:xfrm>
            <a:off x="5709375" y="819413"/>
            <a:ext cx="2637600" cy="1828500"/>
          </a:xfrm>
          <a:prstGeom prst="rect">
            <a:avLst/>
          </a:prstGeom>
        </p:spPr>
      </p:pic>
      <p:pic>
        <p:nvPicPr>
          <p:cNvPr id="535" name="Google Shape;535;p81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l="1932" r="1922"/>
          <a:stretch/>
        </p:blipFill>
        <p:spPr>
          <a:xfrm>
            <a:off x="5709375" y="2647975"/>
            <a:ext cx="2637600" cy="1828500"/>
          </a:xfrm>
          <a:prstGeom prst="rect">
            <a:avLst/>
          </a:prstGeom>
        </p:spPr>
      </p:pic>
      <p:grpSp>
        <p:nvGrpSpPr>
          <p:cNvPr id="536" name="Google Shape;536;p81"/>
          <p:cNvGrpSpPr/>
          <p:nvPr/>
        </p:nvGrpSpPr>
        <p:grpSpPr>
          <a:xfrm>
            <a:off x="5709375" y="498950"/>
            <a:ext cx="2637600" cy="4298000"/>
            <a:chOff x="5556975" y="422750"/>
            <a:chExt cx="2637600" cy="4298000"/>
          </a:xfrm>
        </p:grpSpPr>
        <p:pic>
          <p:nvPicPr>
            <p:cNvPr id="537" name="Google Shape;537;p81"/>
            <p:cNvPicPr preferRelativeResize="0"/>
            <p:nvPr/>
          </p:nvPicPr>
          <p:blipFill rotWithShape="1">
            <a:blip r:embed="rId5">
              <a:alphaModFix/>
            </a:blip>
            <a:srcRect l="66427" t="46158" r="1720" b="46541"/>
            <a:stretch/>
          </p:blipFill>
          <p:spPr>
            <a:xfrm>
              <a:off x="5556975" y="422750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81"/>
            <p:cNvPicPr preferRelativeResize="0"/>
            <p:nvPr/>
          </p:nvPicPr>
          <p:blipFill rotWithShape="1">
            <a:blip r:embed="rId5">
              <a:alphaModFix/>
            </a:blip>
            <a:srcRect l="66427" t="46158" r="1720" b="46541"/>
            <a:stretch/>
          </p:blipFill>
          <p:spPr>
            <a:xfrm rot="10800000" flipH="1">
              <a:off x="5556975" y="4400325"/>
              <a:ext cx="2637600" cy="320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9" name="Google Shape;539;p81"/>
          <p:cNvSpPr txBox="1">
            <a:spLocks noGrp="1"/>
          </p:cNvSpPr>
          <p:nvPr>
            <p:ph type="subTitle" idx="7"/>
          </p:nvPr>
        </p:nvSpPr>
        <p:spPr>
          <a:xfrm>
            <a:off x="724223" y="3175276"/>
            <a:ext cx="3825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WEINPEL</a:t>
            </a:r>
            <a:endParaRPr/>
          </a:p>
        </p:txBody>
      </p:sp>
      <p:sp>
        <p:nvSpPr>
          <p:cNvPr id="540" name="Google Shape;540;p81"/>
          <p:cNvSpPr txBox="1">
            <a:spLocks noGrp="1"/>
          </p:cNvSpPr>
          <p:nvPr>
            <p:ph type="subTitle" idx="8"/>
          </p:nvPr>
        </p:nvSpPr>
        <p:spPr>
          <a:xfrm>
            <a:off x="724225" y="3472750"/>
            <a:ext cx="49557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List function, Ranking function, Main program </a:t>
            </a:r>
            <a:endParaRPr/>
          </a:p>
        </p:txBody>
      </p:sp>
      <p:sp>
        <p:nvSpPr>
          <p:cNvPr id="541" name="Google Shape;541;p81"/>
          <p:cNvSpPr txBox="1">
            <a:spLocks noGrp="1"/>
          </p:cNvSpPr>
          <p:nvPr>
            <p:ph type="subTitle" idx="7"/>
          </p:nvPr>
        </p:nvSpPr>
        <p:spPr>
          <a:xfrm>
            <a:off x="724223" y="3992404"/>
            <a:ext cx="3825900" cy="4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PENA</a:t>
            </a:r>
            <a:endParaRPr/>
          </a:p>
        </p:txBody>
      </p:sp>
      <p:sp>
        <p:nvSpPr>
          <p:cNvPr id="542" name="Google Shape;542;p81"/>
          <p:cNvSpPr txBox="1">
            <a:spLocks noGrp="1"/>
          </p:cNvSpPr>
          <p:nvPr>
            <p:ph type="subTitle" idx="8"/>
          </p:nvPr>
        </p:nvSpPr>
        <p:spPr>
          <a:xfrm>
            <a:off x="724222" y="4289903"/>
            <a:ext cx="3825900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Handling, fixing up the code.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appy Global Day for Audiovisual Heritage by Slidesgo">
  <a:themeElements>
    <a:clrScheme name="Simple Light">
      <a:dk1>
        <a:srgbClr val="F5EEDB"/>
      </a:dk1>
      <a:lt1>
        <a:srgbClr val="424441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5EE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appy Global Day for Audiovisual Heritage by Slidesgo">
  <a:themeElements>
    <a:clrScheme name="Simple Light">
      <a:dk1>
        <a:srgbClr val="F5EEDB"/>
      </a:dk1>
      <a:lt1>
        <a:srgbClr val="424441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5EE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On-screen Show (16:9)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Anton</vt:lpstr>
      <vt:lpstr>Didact Gothic</vt:lpstr>
      <vt:lpstr>Archivo</vt:lpstr>
      <vt:lpstr>DM Serif Display</vt:lpstr>
      <vt:lpstr>Nunito Light</vt:lpstr>
      <vt:lpstr>Arial</vt:lpstr>
      <vt:lpstr>Happy Global Day for Audiovisual Heritage by Slidesgo</vt:lpstr>
      <vt:lpstr>Happy Global Day for Audiovisual Heritage by Slidesgo</vt:lpstr>
      <vt:lpstr>MovieMeter</vt:lpstr>
      <vt:lpstr>Project Goals</vt:lpstr>
      <vt:lpstr>Description</vt:lpstr>
      <vt:lpstr>Use Cases</vt:lpstr>
      <vt:lpstr>Technology</vt:lpstr>
      <vt:lpstr>Program Flow  </vt:lpstr>
      <vt:lpstr>Program Flow (Cont.) </vt:lpstr>
      <vt:lpstr>Document One Error Encountered </vt:lpstr>
      <vt:lpstr>Team Members</vt:lpstr>
      <vt:lpstr>Related Documents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Jesiah Owens</cp:lastModifiedBy>
  <cp:revision>1</cp:revision>
  <dcterms:modified xsi:type="dcterms:W3CDTF">2024-12-11T01:28:27Z</dcterms:modified>
</cp:coreProperties>
</file>